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9" r:id="rId4"/>
    <p:sldId id="260" r:id="rId5"/>
    <p:sldId id="261" r:id="rId6"/>
    <p:sldId id="263" r:id="rId7"/>
    <p:sldId id="268" r:id="rId8"/>
    <p:sldId id="257" r:id="rId9"/>
    <p:sldId id="264" r:id="rId10"/>
    <p:sldId id="272" r:id="rId11"/>
    <p:sldId id="265" r:id="rId12"/>
    <p:sldId id="266" r:id="rId13"/>
    <p:sldId id="267" r:id="rId14"/>
    <p:sldId id="262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338"/>
    <a:srgbClr val="679BA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8916B-F464-4958-A2B9-596C535C86DE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</dgm:pt>
    <dgm:pt modelId="{DEB45F95-6991-4145-8369-CA54C6A756D1}">
      <dgm:prSet phldrT="[Testo]"/>
      <dgm:spPr/>
      <dgm:t>
        <a:bodyPr/>
        <a:lstStyle/>
        <a:p>
          <a:r>
            <a:rPr lang="en-US" b="1" dirty="0" smtClean="0"/>
            <a:t>2002</a:t>
          </a:r>
          <a:r>
            <a:rPr lang="en-US" dirty="0" smtClean="0"/>
            <a:t> – Collection of clinical data started to complement virological data </a:t>
          </a:r>
          <a:endParaRPr lang="en-US" dirty="0"/>
        </a:p>
      </dgm:t>
    </dgm:pt>
    <dgm:pt modelId="{EDED47B2-3122-4F4B-9CA9-389017D37957}" type="parTrans" cxnId="{F17657CB-58BA-42F0-AE6E-385C576645B4}">
      <dgm:prSet/>
      <dgm:spPr/>
      <dgm:t>
        <a:bodyPr/>
        <a:lstStyle/>
        <a:p>
          <a:endParaRPr lang="en-US"/>
        </a:p>
      </dgm:t>
    </dgm:pt>
    <dgm:pt modelId="{E7BD48EC-4984-4ED1-9B82-219051466DAE}" type="sibTrans" cxnId="{F17657CB-58BA-42F0-AE6E-385C576645B4}">
      <dgm:prSet/>
      <dgm:spPr/>
      <dgm:t>
        <a:bodyPr/>
        <a:lstStyle/>
        <a:p>
          <a:endParaRPr lang="en-US"/>
        </a:p>
      </dgm:t>
    </dgm:pt>
    <dgm:pt modelId="{B77B3A6B-2BB7-4B10-9346-17C68FAD5D85}">
      <dgm:prSet phldrT="[Testo]"/>
      <dgm:spPr/>
      <dgm:t>
        <a:bodyPr/>
        <a:lstStyle/>
        <a:p>
          <a:r>
            <a:rPr lang="en-US" b="1" dirty="0" smtClean="0"/>
            <a:t>2004</a:t>
          </a:r>
          <a:r>
            <a:rPr lang="en-US" dirty="0" smtClean="0"/>
            <a:t> – ARCA web site and </a:t>
          </a:r>
          <a:r>
            <a:rPr lang="en-US" dirty="0" err="1" smtClean="0"/>
            <a:t>db</a:t>
          </a:r>
          <a:r>
            <a:rPr lang="en-US" dirty="0" smtClean="0"/>
            <a:t> launched</a:t>
          </a:r>
          <a:endParaRPr lang="en-US" dirty="0"/>
        </a:p>
      </dgm:t>
    </dgm:pt>
    <dgm:pt modelId="{FACFB310-D7F7-4EED-99AD-D26B04C30270}" type="parTrans" cxnId="{4490CE3C-A49F-4DA8-862D-AC470AD10049}">
      <dgm:prSet/>
      <dgm:spPr/>
      <dgm:t>
        <a:bodyPr/>
        <a:lstStyle/>
        <a:p>
          <a:endParaRPr lang="en-US"/>
        </a:p>
      </dgm:t>
    </dgm:pt>
    <dgm:pt modelId="{758B2441-512E-48CD-9F70-6CABF8E05192}" type="sibTrans" cxnId="{4490CE3C-A49F-4DA8-862D-AC470AD10049}">
      <dgm:prSet/>
      <dgm:spPr/>
      <dgm:t>
        <a:bodyPr/>
        <a:lstStyle/>
        <a:p>
          <a:endParaRPr lang="en-US"/>
        </a:p>
      </dgm:t>
    </dgm:pt>
    <dgm:pt modelId="{E3F8137F-6FBF-49D7-B470-41BB110AF35E}">
      <dgm:prSet phldrT="[Testo]"/>
      <dgm:spPr/>
      <dgm:t>
        <a:bodyPr/>
        <a:lstStyle/>
        <a:p>
          <a:r>
            <a:rPr lang="en-US" b="1" dirty="0" smtClean="0"/>
            <a:t>2005</a:t>
          </a:r>
          <a:r>
            <a:rPr lang="en-US" dirty="0" smtClean="0"/>
            <a:t> – ARCA opened to research proposals</a:t>
          </a:r>
          <a:endParaRPr lang="en-US" dirty="0"/>
        </a:p>
      </dgm:t>
    </dgm:pt>
    <dgm:pt modelId="{2E591060-ACDC-4669-9CAD-3C05320C2C9B}" type="parTrans" cxnId="{A4B18B87-DBDC-436D-B8E9-836E3BEE2147}">
      <dgm:prSet/>
      <dgm:spPr/>
      <dgm:t>
        <a:bodyPr/>
        <a:lstStyle/>
        <a:p>
          <a:endParaRPr lang="en-US"/>
        </a:p>
      </dgm:t>
    </dgm:pt>
    <dgm:pt modelId="{731F1657-6CC1-4199-BBA3-A6B5A382E7DE}" type="sibTrans" cxnId="{A4B18B87-DBDC-436D-B8E9-836E3BEE2147}">
      <dgm:prSet/>
      <dgm:spPr/>
      <dgm:t>
        <a:bodyPr/>
        <a:lstStyle/>
        <a:p>
          <a:endParaRPr lang="en-US"/>
        </a:p>
      </dgm:t>
    </dgm:pt>
    <dgm:pt modelId="{6C61E358-4C04-4832-889B-972A55DACFFF}">
      <dgm:prSet phldrT="[Testo]"/>
      <dgm:spPr/>
      <dgm:t>
        <a:bodyPr/>
        <a:lstStyle/>
        <a:p>
          <a:r>
            <a:rPr lang="en-US" b="1" dirty="0" smtClean="0"/>
            <a:t>2014</a:t>
          </a:r>
          <a:r>
            <a:rPr lang="en-US" dirty="0" smtClean="0"/>
            <a:t> – Major system revision to include Hepatitis data and turn to complete Electronic Medical Recording  system</a:t>
          </a:r>
          <a:endParaRPr lang="en-US" dirty="0"/>
        </a:p>
      </dgm:t>
    </dgm:pt>
    <dgm:pt modelId="{7ECD9AA8-96EE-4EEE-805B-6431CFC6EF74}" type="parTrans" cxnId="{8AA49006-B3BA-453A-8BD7-680A339CB413}">
      <dgm:prSet/>
      <dgm:spPr/>
      <dgm:t>
        <a:bodyPr/>
        <a:lstStyle/>
        <a:p>
          <a:endParaRPr lang="en-US"/>
        </a:p>
      </dgm:t>
    </dgm:pt>
    <dgm:pt modelId="{67CB3A48-F1B0-4264-B053-AFA5955CB169}" type="sibTrans" cxnId="{8AA49006-B3BA-453A-8BD7-680A339CB413}">
      <dgm:prSet/>
      <dgm:spPr/>
      <dgm:t>
        <a:bodyPr/>
        <a:lstStyle/>
        <a:p>
          <a:endParaRPr lang="en-US"/>
        </a:p>
      </dgm:t>
    </dgm:pt>
    <dgm:pt modelId="{E3A9EC57-62C7-400B-AA1D-CEF5F2FAEC40}" type="pres">
      <dgm:prSet presAssocID="{33C8916B-F464-4958-A2B9-596C535C86DE}" presName="rootnode" presStyleCnt="0">
        <dgm:presLayoutVars>
          <dgm:chMax/>
          <dgm:chPref/>
          <dgm:dir/>
          <dgm:animLvl val="lvl"/>
        </dgm:presLayoutVars>
      </dgm:prSet>
      <dgm:spPr/>
    </dgm:pt>
    <dgm:pt modelId="{830819BD-9C78-4A67-AF1F-D70B0AF485EA}" type="pres">
      <dgm:prSet presAssocID="{DEB45F95-6991-4145-8369-CA54C6A756D1}" presName="composite" presStyleCnt="0"/>
      <dgm:spPr/>
    </dgm:pt>
    <dgm:pt modelId="{EE5096BE-92C2-4902-875A-E1AAB90D3ED1}" type="pres">
      <dgm:prSet presAssocID="{DEB45F95-6991-4145-8369-CA54C6A756D1}" presName="LShape" presStyleLbl="alignNode1" presStyleIdx="0" presStyleCnt="7"/>
      <dgm:spPr/>
    </dgm:pt>
    <dgm:pt modelId="{1D9D5DC0-B36A-4808-B8D4-BD432B229C16}" type="pres">
      <dgm:prSet presAssocID="{DEB45F95-6991-4145-8369-CA54C6A756D1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15D241-C0B2-42B4-9176-FEBC20C0ED7F}" type="pres">
      <dgm:prSet presAssocID="{DEB45F95-6991-4145-8369-CA54C6A756D1}" presName="Triangle" presStyleLbl="alignNode1" presStyleIdx="1" presStyleCnt="7"/>
      <dgm:spPr/>
    </dgm:pt>
    <dgm:pt modelId="{A85F8EEF-5EB5-45B6-A42C-ED00924FE715}" type="pres">
      <dgm:prSet presAssocID="{E7BD48EC-4984-4ED1-9B82-219051466DAE}" presName="sibTrans" presStyleCnt="0"/>
      <dgm:spPr/>
    </dgm:pt>
    <dgm:pt modelId="{D4A043E2-7472-412E-BDE0-E8EFDD819366}" type="pres">
      <dgm:prSet presAssocID="{E7BD48EC-4984-4ED1-9B82-219051466DAE}" presName="space" presStyleCnt="0"/>
      <dgm:spPr/>
    </dgm:pt>
    <dgm:pt modelId="{55FA6345-5BE3-4D31-84B3-BCBBE8486265}" type="pres">
      <dgm:prSet presAssocID="{B77B3A6B-2BB7-4B10-9346-17C68FAD5D85}" presName="composite" presStyleCnt="0"/>
      <dgm:spPr/>
    </dgm:pt>
    <dgm:pt modelId="{07BE3251-C496-414E-9C37-27949C6391DB}" type="pres">
      <dgm:prSet presAssocID="{B77B3A6B-2BB7-4B10-9346-17C68FAD5D85}" presName="LShape" presStyleLbl="alignNode1" presStyleIdx="2" presStyleCnt="7"/>
      <dgm:spPr/>
    </dgm:pt>
    <dgm:pt modelId="{B136C10C-0F37-4725-99A9-6EEF089FDB0B}" type="pres">
      <dgm:prSet presAssocID="{B77B3A6B-2BB7-4B10-9346-17C68FAD5D8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18FBB-3A05-45BA-8E3F-7C2ACD4C7C17}" type="pres">
      <dgm:prSet presAssocID="{B77B3A6B-2BB7-4B10-9346-17C68FAD5D85}" presName="Triangle" presStyleLbl="alignNode1" presStyleIdx="3" presStyleCnt="7"/>
      <dgm:spPr/>
    </dgm:pt>
    <dgm:pt modelId="{E640ECAC-69E9-4998-A72B-A013B2E663DC}" type="pres">
      <dgm:prSet presAssocID="{758B2441-512E-48CD-9F70-6CABF8E05192}" presName="sibTrans" presStyleCnt="0"/>
      <dgm:spPr/>
    </dgm:pt>
    <dgm:pt modelId="{B9077602-6783-4594-B99C-0212A5FFB527}" type="pres">
      <dgm:prSet presAssocID="{758B2441-512E-48CD-9F70-6CABF8E05192}" presName="space" presStyleCnt="0"/>
      <dgm:spPr/>
    </dgm:pt>
    <dgm:pt modelId="{193B5A81-E6F3-47A5-9322-E32713536919}" type="pres">
      <dgm:prSet presAssocID="{E3F8137F-6FBF-49D7-B470-41BB110AF35E}" presName="composite" presStyleCnt="0"/>
      <dgm:spPr/>
    </dgm:pt>
    <dgm:pt modelId="{570AA865-ABE9-4650-BE3C-13D8B9B3A4D6}" type="pres">
      <dgm:prSet presAssocID="{E3F8137F-6FBF-49D7-B470-41BB110AF35E}" presName="LShape" presStyleLbl="alignNode1" presStyleIdx="4" presStyleCnt="7"/>
      <dgm:spPr/>
    </dgm:pt>
    <dgm:pt modelId="{A1CA3278-F1AA-4417-9B65-9AC72DE9B03C}" type="pres">
      <dgm:prSet presAssocID="{E3F8137F-6FBF-49D7-B470-41BB110AF35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4E0C6D-9509-498D-9FB2-B2A17EB68693}" type="pres">
      <dgm:prSet presAssocID="{E3F8137F-6FBF-49D7-B470-41BB110AF35E}" presName="Triangle" presStyleLbl="alignNode1" presStyleIdx="5" presStyleCnt="7"/>
      <dgm:spPr/>
    </dgm:pt>
    <dgm:pt modelId="{2A67E831-EE87-41C2-80D8-D9762D02DBFF}" type="pres">
      <dgm:prSet presAssocID="{731F1657-6CC1-4199-BBA3-A6B5A382E7DE}" presName="sibTrans" presStyleCnt="0"/>
      <dgm:spPr/>
    </dgm:pt>
    <dgm:pt modelId="{6786B7F1-9BC6-4CC9-9C4B-83C231BBA1F8}" type="pres">
      <dgm:prSet presAssocID="{731F1657-6CC1-4199-BBA3-A6B5A382E7DE}" presName="space" presStyleCnt="0"/>
      <dgm:spPr/>
    </dgm:pt>
    <dgm:pt modelId="{239F13ED-59AA-41BF-BF8B-E50F47426564}" type="pres">
      <dgm:prSet presAssocID="{6C61E358-4C04-4832-889B-972A55DACFFF}" presName="composite" presStyleCnt="0"/>
      <dgm:spPr/>
    </dgm:pt>
    <dgm:pt modelId="{BBA6B60A-881B-4373-9C63-67069C1335C0}" type="pres">
      <dgm:prSet presAssocID="{6C61E358-4C04-4832-889B-972A55DACFFF}" presName="LShape" presStyleLbl="alignNode1" presStyleIdx="6" presStyleCnt="7"/>
      <dgm:spPr/>
    </dgm:pt>
    <dgm:pt modelId="{C7112B6A-E140-426C-8E07-0FAAEB1BEB30}" type="pres">
      <dgm:prSet presAssocID="{6C61E358-4C04-4832-889B-972A55DACFF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5FAB1-728F-442C-ABED-67D003853A5A}" type="presOf" srcId="{B77B3A6B-2BB7-4B10-9346-17C68FAD5D85}" destId="{B136C10C-0F37-4725-99A9-6EEF089FDB0B}" srcOrd="0" destOrd="0" presId="urn:microsoft.com/office/officeart/2009/3/layout/StepUpProcess"/>
    <dgm:cxn modelId="{8AA49006-B3BA-453A-8BD7-680A339CB413}" srcId="{33C8916B-F464-4958-A2B9-596C535C86DE}" destId="{6C61E358-4C04-4832-889B-972A55DACFFF}" srcOrd="3" destOrd="0" parTransId="{7ECD9AA8-96EE-4EEE-805B-6431CFC6EF74}" sibTransId="{67CB3A48-F1B0-4264-B053-AFA5955CB169}"/>
    <dgm:cxn modelId="{A8D63D1F-3006-426A-8711-B9EBEC168263}" type="presOf" srcId="{DEB45F95-6991-4145-8369-CA54C6A756D1}" destId="{1D9D5DC0-B36A-4808-B8D4-BD432B229C16}" srcOrd="0" destOrd="0" presId="urn:microsoft.com/office/officeart/2009/3/layout/StepUpProcess"/>
    <dgm:cxn modelId="{CA15769A-E70D-4B75-A6C1-59C640682F24}" type="presOf" srcId="{6C61E358-4C04-4832-889B-972A55DACFFF}" destId="{C7112B6A-E140-426C-8E07-0FAAEB1BEB30}" srcOrd="0" destOrd="0" presId="urn:microsoft.com/office/officeart/2009/3/layout/StepUpProcess"/>
    <dgm:cxn modelId="{F17657CB-58BA-42F0-AE6E-385C576645B4}" srcId="{33C8916B-F464-4958-A2B9-596C535C86DE}" destId="{DEB45F95-6991-4145-8369-CA54C6A756D1}" srcOrd="0" destOrd="0" parTransId="{EDED47B2-3122-4F4B-9CA9-389017D37957}" sibTransId="{E7BD48EC-4984-4ED1-9B82-219051466DAE}"/>
    <dgm:cxn modelId="{AD1757FC-FA9A-495D-A812-EEE64FFEB3B7}" type="presOf" srcId="{E3F8137F-6FBF-49D7-B470-41BB110AF35E}" destId="{A1CA3278-F1AA-4417-9B65-9AC72DE9B03C}" srcOrd="0" destOrd="0" presId="urn:microsoft.com/office/officeart/2009/3/layout/StepUpProcess"/>
    <dgm:cxn modelId="{E2E9A92D-99B7-4F4B-825C-B41C8C539810}" type="presOf" srcId="{33C8916B-F464-4958-A2B9-596C535C86DE}" destId="{E3A9EC57-62C7-400B-AA1D-CEF5F2FAEC40}" srcOrd="0" destOrd="0" presId="urn:microsoft.com/office/officeart/2009/3/layout/StepUpProcess"/>
    <dgm:cxn modelId="{A4B18B87-DBDC-436D-B8E9-836E3BEE2147}" srcId="{33C8916B-F464-4958-A2B9-596C535C86DE}" destId="{E3F8137F-6FBF-49D7-B470-41BB110AF35E}" srcOrd="2" destOrd="0" parTransId="{2E591060-ACDC-4669-9CAD-3C05320C2C9B}" sibTransId="{731F1657-6CC1-4199-BBA3-A6B5A382E7DE}"/>
    <dgm:cxn modelId="{4490CE3C-A49F-4DA8-862D-AC470AD10049}" srcId="{33C8916B-F464-4958-A2B9-596C535C86DE}" destId="{B77B3A6B-2BB7-4B10-9346-17C68FAD5D85}" srcOrd="1" destOrd="0" parTransId="{FACFB310-D7F7-4EED-99AD-D26B04C30270}" sibTransId="{758B2441-512E-48CD-9F70-6CABF8E05192}"/>
    <dgm:cxn modelId="{C1C95AB0-011A-4177-B9CD-881FB51780C1}" type="presParOf" srcId="{E3A9EC57-62C7-400B-AA1D-CEF5F2FAEC40}" destId="{830819BD-9C78-4A67-AF1F-D70B0AF485EA}" srcOrd="0" destOrd="0" presId="urn:microsoft.com/office/officeart/2009/3/layout/StepUpProcess"/>
    <dgm:cxn modelId="{F037B221-B3AD-4990-A902-E352AE4D378D}" type="presParOf" srcId="{830819BD-9C78-4A67-AF1F-D70B0AF485EA}" destId="{EE5096BE-92C2-4902-875A-E1AAB90D3ED1}" srcOrd="0" destOrd="0" presId="urn:microsoft.com/office/officeart/2009/3/layout/StepUpProcess"/>
    <dgm:cxn modelId="{17427B29-B755-4FC3-B14D-D59AE2310112}" type="presParOf" srcId="{830819BD-9C78-4A67-AF1F-D70B0AF485EA}" destId="{1D9D5DC0-B36A-4808-B8D4-BD432B229C16}" srcOrd="1" destOrd="0" presId="urn:microsoft.com/office/officeart/2009/3/layout/StepUpProcess"/>
    <dgm:cxn modelId="{8265696B-3F5E-4951-B789-15EF56458160}" type="presParOf" srcId="{830819BD-9C78-4A67-AF1F-D70B0AF485EA}" destId="{F415D241-C0B2-42B4-9176-FEBC20C0ED7F}" srcOrd="2" destOrd="0" presId="urn:microsoft.com/office/officeart/2009/3/layout/StepUpProcess"/>
    <dgm:cxn modelId="{6B43EABB-E6DC-433D-A6AB-186D43653CA1}" type="presParOf" srcId="{E3A9EC57-62C7-400B-AA1D-CEF5F2FAEC40}" destId="{A85F8EEF-5EB5-45B6-A42C-ED00924FE715}" srcOrd="1" destOrd="0" presId="urn:microsoft.com/office/officeart/2009/3/layout/StepUpProcess"/>
    <dgm:cxn modelId="{B45D1D11-CF2B-4391-9C7D-8B39FB46731A}" type="presParOf" srcId="{A85F8EEF-5EB5-45B6-A42C-ED00924FE715}" destId="{D4A043E2-7472-412E-BDE0-E8EFDD819366}" srcOrd="0" destOrd="0" presId="urn:microsoft.com/office/officeart/2009/3/layout/StepUpProcess"/>
    <dgm:cxn modelId="{E11C2FB7-7A3B-4B50-9296-73D21455C4E0}" type="presParOf" srcId="{E3A9EC57-62C7-400B-AA1D-CEF5F2FAEC40}" destId="{55FA6345-5BE3-4D31-84B3-BCBBE8486265}" srcOrd="2" destOrd="0" presId="urn:microsoft.com/office/officeart/2009/3/layout/StepUpProcess"/>
    <dgm:cxn modelId="{F6868C38-F012-40DE-809B-F2E5072C236D}" type="presParOf" srcId="{55FA6345-5BE3-4D31-84B3-BCBBE8486265}" destId="{07BE3251-C496-414E-9C37-27949C6391DB}" srcOrd="0" destOrd="0" presId="urn:microsoft.com/office/officeart/2009/3/layout/StepUpProcess"/>
    <dgm:cxn modelId="{D1DC975C-5364-455B-A3CE-F0BC298E1DAA}" type="presParOf" srcId="{55FA6345-5BE3-4D31-84B3-BCBBE8486265}" destId="{B136C10C-0F37-4725-99A9-6EEF089FDB0B}" srcOrd="1" destOrd="0" presId="urn:microsoft.com/office/officeart/2009/3/layout/StepUpProcess"/>
    <dgm:cxn modelId="{97EA7FE8-CF43-4E3A-AE6F-A923DFA35F56}" type="presParOf" srcId="{55FA6345-5BE3-4D31-84B3-BCBBE8486265}" destId="{55218FBB-3A05-45BA-8E3F-7C2ACD4C7C17}" srcOrd="2" destOrd="0" presId="urn:microsoft.com/office/officeart/2009/3/layout/StepUpProcess"/>
    <dgm:cxn modelId="{A4CA2E24-E73E-426F-8B0A-2FEE3FB88D0B}" type="presParOf" srcId="{E3A9EC57-62C7-400B-AA1D-CEF5F2FAEC40}" destId="{E640ECAC-69E9-4998-A72B-A013B2E663DC}" srcOrd="3" destOrd="0" presId="urn:microsoft.com/office/officeart/2009/3/layout/StepUpProcess"/>
    <dgm:cxn modelId="{EBF41C04-E4DC-40AE-8D3E-09FA13C75B09}" type="presParOf" srcId="{E640ECAC-69E9-4998-A72B-A013B2E663DC}" destId="{B9077602-6783-4594-B99C-0212A5FFB527}" srcOrd="0" destOrd="0" presId="urn:microsoft.com/office/officeart/2009/3/layout/StepUpProcess"/>
    <dgm:cxn modelId="{B234652B-C853-4507-839D-56464E80D976}" type="presParOf" srcId="{E3A9EC57-62C7-400B-AA1D-CEF5F2FAEC40}" destId="{193B5A81-E6F3-47A5-9322-E32713536919}" srcOrd="4" destOrd="0" presId="urn:microsoft.com/office/officeart/2009/3/layout/StepUpProcess"/>
    <dgm:cxn modelId="{B18A7D58-0DCA-4AC9-A8A1-0F8AF35CCAE6}" type="presParOf" srcId="{193B5A81-E6F3-47A5-9322-E32713536919}" destId="{570AA865-ABE9-4650-BE3C-13D8B9B3A4D6}" srcOrd="0" destOrd="0" presId="urn:microsoft.com/office/officeart/2009/3/layout/StepUpProcess"/>
    <dgm:cxn modelId="{F7507D15-721C-4697-B747-AC8FF3AF3765}" type="presParOf" srcId="{193B5A81-E6F3-47A5-9322-E32713536919}" destId="{A1CA3278-F1AA-4417-9B65-9AC72DE9B03C}" srcOrd="1" destOrd="0" presId="urn:microsoft.com/office/officeart/2009/3/layout/StepUpProcess"/>
    <dgm:cxn modelId="{FA1F87F3-9CA7-4BC9-90E7-7F82FD0395CD}" type="presParOf" srcId="{193B5A81-E6F3-47A5-9322-E32713536919}" destId="{294E0C6D-9509-498D-9FB2-B2A17EB68693}" srcOrd="2" destOrd="0" presId="urn:microsoft.com/office/officeart/2009/3/layout/StepUpProcess"/>
    <dgm:cxn modelId="{D73BE094-7969-4DE5-848D-804C3EDE485E}" type="presParOf" srcId="{E3A9EC57-62C7-400B-AA1D-CEF5F2FAEC40}" destId="{2A67E831-EE87-41C2-80D8-D9762D02DBFF}" srcOrd="5" destOrd="0" presId="urn:microsoft.com/office/officeart/2009/3/layout/StepUpProcess"/>
    <dgm:cxn modelId="{6D30DCB3-5674-40FB-9435-E097EF2623E7}" type="presParOf" srcId="{2A67E831-EE87-41C2-80D8-D9762D02DBFF}" destId="{6786B7F1-9BC6-4CC9-9C4B-83C231BBA1F8}" srcOrd="0" destOrd="0" presId="urn:microsoft.com/office/officeart/2009/3/layout/StepUpProcess"/>
    <dgm:cxn modelId="{43E3799E-01CA-4372-B5C3-DD65AC9DBA04}" type="presParOf" srcId="{E3A9EC57-62C7-400B-AA1D-CEF5F2FAEC40}" destId="{239F13ED-59AA-41BF-BF8B-E50F47426564}" srcOrd="6" destOrd="0" presId="urn:microsoft.com/office/officeart/2009/3/layout/StepUpProcess"/>
    <dgm:cxn modelId="{D104DD16-98CD-47D0-85BE-7A0E41FE0331}" type="presParOf" srcId="{239F13ED-59AA-41BF-BF8B-E50F47426564}" destId="{BBA6B60A-881B-4373-9C63-67069C1335C0}" srcOrd="0" destOrd="0" presId="urn:microsoft.com/office/officeart/2009/3/layout/StepUpProcess"/>
    <dgm:cxn modelId="{5CDEB60F-98BD-49B3-80A4-92CA43717BBB}" type="presParOf" srcId="{239F13ED-59AA-41BF-BF8B-E50F47426564}" destId="{C7112B6A-E140-426C-8E07-0FAAEB1BEB3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6D64F-620C-47B0-B8D6-8A3060FD5CCE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C92433-B8A0-410D-8CD2-001DAA3246C0}">
      <dgm:prSet phldrT="[Testo]" custT="1"/>
      <dgm:spPr/>
      <dgm:t>
        <a:bodyPr/>
        <a:lstStyle/>
        <a:p>
          <a:r>
            <a:rPr lang="en-US" sz="1800" b="1" dirty="0" smtClean="0"/>
            <a:t>Idea</a:t>
          </a:r>
          <a:endParaRPr lang="en-US" sz="1800" b="1" dirty="0"/>
        </a:p>
      </dgm:t>
    </dgm:pt>
    <dgm:pt modelId="{B6F31F4F-7CE1-4C86-A3A5-5CE6AA27A8FD}" type="parTrans" cxnId="{FB81FE85-E5BC-445E-A702-FF9D17606BF9}">
      <dgm:prSet/>
      <dgm:spPr/>
      <dgm:t>
        <a:bodyPr/>
        <a:lstStyle/>
        <a:p>
          <a:endParaRPr lang="en-US" sz="1800" b="1"/>
        </a:p>
      </dgm:t>
    </dgm:pt>
    <dgm:pt modelId="{BFEDC097-E4A1-4ED1-A105-F51E9ADBE1FC}" type="sibTrans" cxnId="{FB81FE85-E5BC-445E-A702-FF9D17606BF9}">
      <dgm:prSet/>
      <dgm:spPr/>
      <dgm:t>
        <a:bodyPr/>
        <a:lstStyle/>
        <a:p>
          <a:endParaRPr lang="en-US" sz="1800" b="1"/>
        </a:p>
      </dgm:t>
    </dgm:pt>
    <dgm:pt modelId="{34F7971E-AB05-4914-9B88-CF1BA829518B}">
      <dgm:prSet phldrT="[Testo]" custT="1"/>
      <dgm:spPr/>
      <dgm:t>
        <a:bodyPr/>
        <a:lstStyle/>
        <a:p>
          <a:r>
            <a:rPr lang="en-US" sz="1800" b="1" dirty="0" smtClean="0"/>
            <a:t>ARCA Board</a:t>
          </a:r>
          <a:endParaRPr lang="en-US" sz="1800" b="1" dirty="0"/>
        </a:p>
      </dgm:t>
    </dgm:pt>
    <dgm:pt modelId="{9544AA3A-DE2E-45F6-84D1-18541AB331BD}" type="parTrans" cxnId="{9D7BA02F-DC62-4D69-9220-8D7ED2B11011}">
      <dgm:prSet/>
      <dgm:spPr/>
      <dgm:t>
        <a:bodyPr/>
        <a:lstStyle/>
        <a:p>
          <a:endParaRPr lang="en-US" sz="1800" b="1"/>
        </a:p>
      </dgm:t>
    </dgm:pt>
    <dgm:pt modelId="{2948AE8C-7AC1-4E68-8E46-88C985115869}" type="sibTrans" cxnId="{9D7BA02F-DC62-4D69-9220-8D7ED2B11011}">
      <dgm:prSet/>
      <dgm:spPr/>
      <dgm:t>
        <a:bodyPr/>
        <a:lstStyle/>
        <a:p>
          <a:endParaRPr lang="en-US" sz="1800" b="1"/>
        </a:p>
      </dgm:t>
    </dgm:pt>
    <dgm:pt modelId="{3E84EAA4-142A-4E26-8897-89F18D3F04F1}">
      <dgm:prSet phldrT="[Testo]" custT="1"/>
      <dgm:spPr/>
      <dgm:t>
        <a:bodyPr/>
        <a:lstStyle/>
        <a:p>
          <a:r>
            <a:rPr lang="en-US" sz="1800" b="1" dirty="0" smtClean="0"/>
            <a:t>ARCA centers</a:t>
          </a:r>
          <a:endParaRPr lang="en-US" sz="1800" b="1" dirty="0"/>
        </a:p>
      </dgm:t>
    </dgm:pt>
    <dgm:pt modelId="{FB3F5A8B-32A8-49A4-AF5A-54F5887D4493}" type="parTrans" cxnId="{2243D7B5-A21C-4025-876A-D2F2C42513F7}">
      <dgm:prSet/>
      <dgm:spPr/>
      <dgm:t>
        <a:bodyPr/>
        <a:lstStyle/>
        <a:p>
          <a:endParaRPr lang="en-US" sz="1800" b="1"/>
        </a:p>
      </dgm:t>
    </dgm:pt>
    <dgm:pt modelId="{754E9DD8-5557-4F32-92E4-45F5BD7741F5}" type="sibTrans" cxnId="{2243D7B5-A21C-4025-876A-D2F2C42513F7}">
      <dgm:prSet/>
      <dgm:spPr/>
      <dgm:t>
        <a:bodyPr/>
        <a:lstStyle/>
        <a:p>
          <a:endParaRPr lang="en-US" sz="1800" b="1"/>
        </a:p>
      </dgm:t>
    </dgm:pt>
    <dgm:pt modelId="{F9071F7D-6DA4-45AC-B5E7-1C598A65F4F2}">
      <dgm:prSet phldrT="[Testo]" custT="1"/>
      <dgm:spPr/>
      <dgm:t>
        <a:bodyPr/>
        <a:lstStyle/>
        <a:p>
          <a:r>
            <a:rPr lang="en-US" sz="1800" b="1" dirty="0" smtClean="0"/>
            <a:t>Queries &amp; Tables</a:t>
          </a:r>
          <a:endParaRPr lang="en-US" sz="1800" b="1" dirty="0"/>
        </a:p>
      </dgm:t>
    </dgm:pt>
    <dgm:pt modelId="{866FC342-AA67-468E-8E6C-0A1DEEB1A4F4}" type="parTrans" cxnId="{DEB1B153-9C9E-4978-9F07-E09BEBA0A68C}">
      <dgm:prSet/>
      <dgm:spPr/>
      <dgm:t>
        <a:bodyPr/>
        <a:lstStyle/>
        <a:p>
          <a:endParaRPr lang="en-US" sz="1800" b="1"/>
        </a:p>
      </dgm:t>
    </dgm:pt>
    <dgm:pt modelId="{E8205498-56D0-46D8-A645-CBCC59AC2BEA}" type="sibTrans" cxnId="{DEB1B153-9C9E-4978-9F07-E09BEBA0A68C}">
      <dgm:prSet/>
      <dgm:spPr/>
      <dgm:t>
        <a:bodyPr/>
        <a:lstStyle/>
        <a:p>
          <a:endParaRPr lang="en-US" sz="1800" b="1"/>
        </a:p>
      </dgm:t>
    </dgm:pt>
    <dgm:pt modelId="{56B645BC-1FBC-46AD-8FA8-3C804DDC482E}">
      <dgm:prSet phldrT="[Testo]" custT="1"/>
      <dgm:spPr/>
      <dgm:t>
        <a:bodyPr/>
        <a:lstStyle/>
        <a:p>
          <a:r>
            <a:rPr lang="en-US" sz="1800" b="1" dirty="0" smtClean="0"/>
            <a:t>Data analysis</a:t>
          </a:r>
          <a:endParaRPr lang="en-US" sz="1800" b="1" dirty="0"/>
        </a:p>
      </dgm:t>
    </dgm:pt>
    <dgm:pt modelId="{36CE1CA6-97B8-4B02-BB72-061AE23F300A}" type="parTrans" cxnId="{8BD15F9D-81F2-42CD-9251-1C6A3182AAC7}">
      <dgm:prSet/>
      <dgm:spPr/>
      <dgm:t>
        <a:bodyPr/>
        <a:lstStyle/>
        <a:p>
          <a:endParaRPr lang="en-US" sz="1800" b="1"/>
        </a:p>
      </dgm:t>
    </dgm:pt>
    <dgm:pt modelId="{1DA66159-AB56-4E53-8BD9-181A33166F12}" type="sibTrans" cxnId="{8BD15F9D-81F2-42CD-9251-1C6A3182AAC7}">
      <dgm:prSet/>
      <dgm:spPr/>
      <dgm:t>
        <a:bodyPr/>
        <a:lstStyle/>
        <a:p>
          <a:endParaRPr lang="en-US" sz="1800" b="1"/>
        </a:p>
      </dgm:t>
    </dgm:pt>
    <dgm:pt modelId="{CC3D095A-0632-453D-AC79-E78B2F1C3D3B}">
      <dgm:prSet phldrT="[Testo]" custT="1"/>
      <dgm:spPr/>
      <dgm:t>
        <a:bodyPr/>
        <a:lstStyle/>
        <a:p>
          <a:r>
            <a:rPr lang="en-US" sz="1800" b="1" dirty="0" smtClean="0"/>
            <a:t>Paper</a:t>
          </a:r>
          <a:endParaRPr lang="en-US" sz="1800" b="1" dirty="0"/>
        </a:p>
      </dgm:t>
    </dgm:pt>
    <dgm:pt modelId="{1D3717C7-CA27-4029-BBE7-7318ADC20028}" type="parTrans" cxnId="{3EB561F9-583F-480E-90AB-B0B5250FC5F5}">
      <dgm:prSet/>
      <dgm:spPr/>
      <dgm:t>
        <a:bodyPr/>
        <a:lstStyle/>
        <a:p>
          <a:endParaRPr lang="en-US" sz="1800" b="1"/>
        </a:p>
      </dgm:t>
    </dgm:pt>
    <dgm:pt modelId="{BC07A47B-888E-4FFE-85BF-9D6DA173CEDE}" type="sibTrans" cxnId="{3EB561F9-583F-480E-90AB-B0B5250FC5F5}">
      <dgm:prSet/>
      <dgm:spPr/>
      <dgm:t>
        <a:bodyPr/>
        <a:lstStyle/>
        <a:p>
          <a:endParaRPr lang="en-US" sz="1800" b="1"/>
        </a:p>
      </dgm:t>
    </dgm:pt>
    <dgm:pt modelId="{7C616392-3B81-4A42-8EBD-9978C688B685}" type="pres">
      <dgm:prSet presAssocID="{1DA6D64F-620C-47B0-B8D6-8A3060FD5CC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B106065-4925-40D2-8E5C-8B093BED87D2}" type="pres">
      <dgm:prSet presAssocID="{CC3D095A-0632-453D-AC79-E78B2F1C3D3B}" presName="Accent6" presStyleCnt="0"/>
      <dgm:spPr/>
    </dgm:pt>
    <dgm:pt modelId="{14BCA6ED-48DB-4EB6-8542-406C78A022B8}" type="pres">
      <dgm:prSet presAssocID="{CC3D095A-0632-453D-AC79-E78B2F1C3D3B}" presName="Accent" presStyleLbl="node1" presStyleIdx="0" presStyleCnt="6"/>
      <dgm:spPr/>
    </dgm:pt>
    <dgm:pt modelId="{F3C7DFBD-04F0-498B-9B12-17EBCDF2FD52}" type="pres">
      <dgm:prSet presAssocID="{CC3D095A-0632-453D-AC79-E78B2F1C3D3B}" presName="ParentBackground6" presStyleCnt="0"/>
      <dgm:spPr/>
    </dgm:pt>
    <dgm:pt modelId="{8978A2B2-7DDC-4E68-B4A1-C0C2A2623CC7}" type="pres">
      <dgm:prSet presAssocID="{CC3D095A-0632-453D-AC79-E78B2F1C3D3B}" presName="ParentBackground" presStyleLbl="fgAcc1" presStyleIdx="0" presStyleCnt="6" custScaleX="101976" custScaleY="103690"/>
      <dgm:spPr/>
      <dgm:t>
        <a:bodyPr/>
        <a:lstStyle/>
        <a:p>
          <a:endParaRPr lang="en-US"/>
        </a:p>
      </dgm:t>
    </dgm:pt>
    <dgm:pt modelId="{DF74E852-A5D1-47C6-AA6D-4435873BB2B3}" type="pres">
      <dgm:prSet presAssocID="{CC3D095A-0632-453D-AC79-E78B2F1C3D3B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B1A7B-4CA7-4DAF-A4A4-C507F7E90BA2}" type="pres">
      <dgm:prSet presAssocID="{56B645BC-1FBC-46AD-8FA8-3C804DDC482E}" presName="Accent5" presStyleCnt="0"/>
      <dgm:spPr/>
    </dgm:pt>
    <dgm:pt modelId="{315566E5-2E55-40DE-929C-83818D61490B}" type="pres">
      <dgm:prSet presAssocID="{56B645BC-1FBC-46AD-8FA8-3C804DDC482E}" presName="Accent" presStyleLbl="node1" presStyleIdx="1" presStyleCnt="6"/>
      <dgm:spPr/>
      <dgm:t>
        <a:bodyPr/>
        <a:lstStyle/>
        <a:p>
          <a:endParaRPr lang="en-US"/>
        </a:p>
      </dgm:t>
    </dgm:pt>
    <dgm:pt modelId="{482361EA-F49E-448F-97CE-165CD790C2EE}" type="pres">
      <dgm:prSet presAssocID="{56B645BC-1FBC-46AD-8FA8-3C804DDC482E}" presName="ParentBackground5" presStyleCnt="0"/>
      <dgm:spPr/>
    </dgm:pt>
    <dgm:pt modelId="{C436FDE8-60DE-4475-8440-002528F56CA0}" type="pres">
      <dgm:prSet presAssocID="{56B645BC-1FBC-46AD-8FA8-3C804DDC482E}" presName="ParentBackground" presStyleLbl="fgAcc1" presStyleIdx="1" presStyleCnt="6" custScaleX="101976" custScaleY="103690"/>
      <dgm:spPr/>
      <dgm:t>
        <a:bodyPr/>
        <a:lstStyle/>
        <a:p>
          <a:endParaRPr lang="en-US"/>
        </a:p>
      </dgm:t>
    </dgm:pt>
    <dgm:pt modelId="{28F53902-6DF9-42E5-ACA8-601801FDA538}" type="pres">
      <dgm:prSet presAssocID="{56B645BC-1FBC-46AD-8FA8-3C804DDC482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9C301-EF6B-4EE2-AC5E-E958A8A09A83}" type="pres">
      <dgm:prSet presAssocID="{F9071F7D-6DA4-45AC-B5E7-1C598A65F4F2}" presName="Accent4" presStyleCnt="0"/>
      <dgm:spPr/>
    </dgm:pt>
    <dgm:pt modelId="{C9950080-4711-48D0-95AC-41197AF596C2}" type="pres">
      <dgm:prSet presAssocID="{F9071F7D-6DA4-45AC-B5E7-1C598A65F4F2}" presName="Accent" presStyleLbl="node1" presStyleIdx="2" presStyleCnt="6"/>
      <dgm:spPr/>
    </dgm:pt>
    <dgm:pt modelId="{47C1B847-E343-451E-B728-8C47F9C5F4B4}" type="pres">
      <dgm:prSet presAssocID="{F9071F7D-6DA4-45AC-B5E7-1C598A65F4F2}" presName="ParentBackground4" presStyleCnt="0"/>
      <dgm:spPr/>
    </dgm:pt>
    <dgm:pt modelId="{84DCEEAC-036F-4020-B9DA-390E45661079}" type="pres">
      <dgm:prSet presAssocID="{F9071F7D-6DA4-45AC-B5E7-1C598A65F4F2}" presName="ParentBackground" presStyleLbl="fgAcc1" presStyleIdx="2" presStyleCnt="6" custScaleX="101976" custScaleY="103690"/>
      <dgm:spPr/>
      <dgm:t>
        <a:bodyPr/>
        <a:lstStyle/>
        <a:p>
          <a:endParaRPr lang="en-US"/>
        </a:p>
      </dgm:t>
    </dgm:pt>
    <dgm:pt modelId="{BE163404-A209-4294-B825-4256CB47541C}" type="pres">
      <dgm:prSet presAssocID="{F9071F7D-6DA4-45AC-B5E7-1C598A65F4F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6C125-8436-4E91-B096-32F9BDE95DEA}" type="pres">
      <dgm:prSet presAssocID="{3E84EAA4-142A-4E26-8897-89F18D3F04F1}" presName="Accent3" presStyleCnt="0"/>
      <dgm:spPr/>
    </dgm:pt>
    <dgm:pt modelId="{8A46DF89-B030-4419-A391-F548F3143EA7}" type="pres">
      <dgm:prSet presAssocID="{3E84EAA4-142A-4E26-8897-89F18D3F04F1}" presName="Accent" presStyleLbl="node1" presStyleIdx="3" presStyleCnt="6"/>
      <dgm:spPr/>
    </dgm:pt>
    <dgm:pt modelId="{942AD9CD-CD8E-4D89-8C94-89C4958C3016}" type="pres">
      <dgm:prSet presAssocID="{3E84EAA4-142A-4E26-8897-89F18D3F04F1}" presName="ParentBackground3" presStyleCnt="0"/>
      <dgm:spPr/>
    </dgm:pt>
    <dgm:pt modelId="{CB6BBAE7-A385-4069-92D1-AEEDA16E8A25}" type="pres">
      <dgm:prSet presAssocID="{3E84EAA4-142A-4E26-8897-89F18D3F04F1}" presName="ParentBackground" presStyleLbl="fgAcc1" presStyleIdx="3" presStyleCnt="6" custScaleX="101976" custScaleY="103690"/>
      <dgm:spPr/>
      <dgm:t>
        <a:bodyPr/>
        <a:lstStyle/>
        <a:p>
          <a:endParaRPr lang="en-US"/>
        </a:p>
      </dgm:t>
    </dgm:pt>
    <dgm:pt modelId="{7C2A96C5-32DD-4BC4-A71E-32F7282BC604}" type="pres">
      <dgm:prSet presAssocID="{3E84EAA4-142A-4E26-8897-89F18D3F04F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2B0F1-FECA-4CB6-B8A7-4429F5CDB1D6}" type="pres">
      <dgm:prSet presAssocID="{34F7971E-AB05-4914-9B88-CF1BA829518B}" presName="Accent2" presStyleCnt="0"/>
      <dgm:spPr/>
    </dgm:pt>
    <dgm:pt modelId="{BF1BBFB7-0745-4E7D-9A9F-C1B4C55D3ADC}" type="pres">
      <dgm:prSet presAssocID="{34F7971E-AB05-4914-9B88-CF1BA829518B}" presName="Accent" presStyleLbl="node1" presStyleIdx="4" presStyleCnt="6"/>
      <dgm:spPr/>
    </dgm:pt>
    <dgm:pt modelId="{C1866ED7-597F-4EDB-9CC6-36AA27B2166D}" type="pres">
      <dgm:prSet presAssocID="{34F7971E-AB05-4914-9B88-CF1BA829518B}" presName="ParentBackground2" presStyleCnt="0"/>
      <dgm:spPr/>
    </dgm:pt>
    <dgm:pt modelId="{10BF2F94-3D64-48E5-B28A-5708E019A2A1}" type="pres">
      <dgm:prSet presAssocID="{34F7971E-AB05-4914-9B88-CF1BA829518B}" presName="ParentBackground" presStyleLbl="fgAcc1" presStyleIdx="4" presStyleCnt="6" custScaleX="101976" custScaleY="103690"/>
      <dgm:spPr/>
      <dgm:t>
        <a:bodyPr/>
        <a:lstStyle/>
        <a:p>
          <a:endParaRPr lang="en-US"/>
        </a:p>
      </dgm:t>
    </dgm:pt>
    <dgm:pt modelId="{96CB528E-7622-4CD6-8808-F91BCC349EE5}" type="pres">
      <dgm:prSet presAssocID="{34F7971E-AB05-4914-9B88-CF1BA829518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D8694-F7B0-42E8-9492-01D8483CA974}" type="pres">
      <dgm:prSet presAssocID="{26C92433-B8A0-410D-8CD2-001DAA3246C0}" presName="Accent1" presStyleCnt="0"/>
      <dgm:spPr/>
    </dgm:pt>
    <dgm:pt modelId="{AB19C517-C3AC-422B-89E9-4B41322A29B0}" type="pres">
      <dgm:prSet presAssocID="{26C92433-B8A0-410D-8CD2-001DAA3246C0}" presName="Accent" presStyleLbl="node1" presStyleIdx="5" presStyleCnt="6"/>
      <dgm:spPr/>
    </dgm:pt>
    <dgm:pt modelId="{6845CF24-BFF8-45B9-9930-C4C1A7C94018}" type="pres">
      <dgm:prSet presAssocID="{26C92433-B8A0-410D-8CD2-001DAA3246C0}" presName="ParentBackground1" presStyleCnt="0"/>
      <dgm:spPr/>
    </dgm:pt>
    <dgm:pt modelId="{0866E418-F882-4FE3-8426-13D8C2364CB4}" type="pres">
      <dgm:prSet presAssocID="{26C92433-B8A0-410D-8CD2-001DAA3246C0}" presName="ParentBackground" presStyleLbl="fgAcc1" presStyleIdx="5" presStyleCnt="6" custScaleX="101976" custScaleY="103690"/>
      <dgm:spPr/>
      <dgm:t>
        <a:bodyPr/>
        <a:lstStyle/>
        <a:p>
          <a:endParaRPr lang="en-US"/>
        </a:p>
      </dgm:t>
    </dgm:pt>
    <dgm:pt modelId="{C699B50F-49C2-46A0-90BD-D4DC6B1CE77F}" type="pres">
      <dgm:prSet presAssocID="{26C92433-B8A0-410D-8CD2-001DAA3246C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BA02F-DC62-4D69-9220-8D7ED2B11011}" srcId="{1DA6D64F-620C-47B0-B8D6-8A3060FD5CCE}" destId="{34F7971E-AB05-4914-9B88-CF1BA829518B}" srcOrd="1" destOrd="0" parTransId="{9544AA3A-DE2E-45F6-84D1-18541AB331BD}" sibTransId="{2948AE8C-7AC1-4E68-8E46-88C985115869}"/>
    <dgm:cxn modelId="{657B86A1-6004-438B-AE9D-8F947CE69B73}" type="presOf" srcId="{CC3D095A-0632-453D-AC79-E78B2F1C3D3B}" destId="{DF74E852-A5D1-47C6-AA6D-4435873BB2B3}" srcOrd="1" destOrd="0" presId="urn:microsoft.com/office/officeart/2011/layout/CircleProcess"/>
    <dgm:cxn modelId="{8BD15F9D-81F2-42CD-9251-1C6A3182AAC7}" srcId="{1DA6D64F-620C-47B0-B8D6-8A3060FD5CCE}" destId="{56B645BC-1FBC-46AD-8FA8-3C804DDC482E}" srcOrd="4" destOrd="0" parTransId="{36CE1CA6-97B8-4B02-BB72-061AE23F300A}" sibTransId="{1DA66159-AB56-4E53-8BD9-181A33166F12}"/>
    <dgm:cxn modelId="{8901A93B-2B91-4E60-A48C-527ACBF219D3}" type="presOf" srcId="{26C92433-B8A0-410D-8CD2-001DAA3246C0}" destId="{C699B50F-49C2-46A0-90BD-D4DC6B1CE77F}" srcOrd="1" destOrd="0" presId="urn:microsoft.com/office/officeart/2011/layout/CircleProcess"/>
    <dgm:cxn modelId="{FB81FE85-E5BC-445E-A702-FF9D17606BF9}" srcId="{1DA6D64F-620C-47B0-B8D6-8A3060FD5CCE}" destId="{26C92433-B8A0-410D-8CD2-001DAA3246C0}" srcOrd="0" destOrd="0" parTransId="{B6F31F4F-7CE1-4C86-A3A5-5CE6AA27A8FD}" sibTransId="{BFEDC097-E4A1-4ED1-A105-F51E9ADBE1FC}"/>
    <dgm:cxn modelId="{DEB1B153-9C9E-4978-9F07-E09BEBA0A68C}" srcId="{1DA6D64F-620C-47B0-B8D6-8A3060FD5CCE}" destId="{F9071F7D-6DA4-45AC-B5E7-1C598A65F4F2}" srcOrd="3" destOrd="0" parTransId="{866FC342-AA67-468E-8E6C-0A1DEEB1A4F4}" sibTransId="{E8205498-56D0-46D8-A645-CBCC59AC2BEA}"/>
    <dgm:cxn modelId="{C9F47A83-FE1F-4933-A629-8E7C22CAB93F}" type="presOf" srcId="{F9071F7D-6DA4-45AC-B5E7-1C598A65F4F2}" destId="{84DCEEAC-036F-4020-B9DA-390E45661079}" srcOrd="0" destOrd="0" presId="urn:microsoft.com/office/officeart/2011/layout/CircleProcess"/>
    <dgm:cxn modelId="{2269F226-B4AE-4E6D-8F4A-8781014D4716}" type="presOf" srcId="{CC3D095A-0632-453D-AC79-E78B2F1C3D3B}" destId="{8978A2B2-7DDC-4E68-B4A1-C0C2A2623CC7}" srcOrd="0" destOrd="0" presId="urn:microsoft.com/office/officeart/2011/layout/CircleProcess"/>
    <dgm:cxn modelId="{2243D7B5-A21C-4025-876A-D2F2C42513F7}" srcId="{1DA6D64F-620C-47B0-B8D6-8A3060FD5CCE}" destId="{3E84EAA4-142A-4E26-8897-89F18D3F04F1}" srcOrd="2" destOrd="0" parTransId="{FB3F5A8B-32A8-49A4-AF5A-54F5887D4493}" sibTransId="{754E9DD8-5557-4F32-92E4-45F5BD7741F5}"/>
    <dgm:cxn modelId="{A8FC8BED-D4FF-4470-B0D7-C18F8C64311B}" type="presOf" srcId="{3E84EAA4-142A-4E26-8897-89F18D3F04F1}" destId="{CB6BBAE7-A385-4069-92D1-AEEDA16E8A25}" srcOrd="0" destOrd="0" presId="urn:microsoft.com/office/officeart/2011/layout/CircleProcess"/>
    <dgm:cxn modelId="{88CC4AD1-A30D-44F3-9BF0-0F556B2AC3F9}" type="presOf" srcId="{26C92433-B8A0-410D-8CD2-001DAA3246C0}" destId="{0866E418-F882-4FE3-8426-13D8C2364CB4}" srcOrd="0" destOrd="0" presId="urn:microsoft.com/office/officeart/2011/layout/CircleProcess"/>
    <dgm:cxn modelId="{3EB561F9-583F-480E-90AB-B0B5250FC5F5}" srcId="{1DA6D64F-620C-47B0-B8D6-8A3060FD5CCE}" destId="{CC3D095A-0632-453D-AC79-E78B2F1C3D3B}" srcOrd="5" destOrd="0" parTransId="{1D3717C7-CA27-4029-BBE7-7318ADC20028}" sibTransId="{BC07A47B-888E-4FFE-85BF-9D6DA173CEDE}"/>
    <dgm:cxn modelId="{DBA56B43-7009-4C5C-AE2F-EA0DD2BEA5B1}" type="presOf" srcId="{56B645BC-1FBC-46AD-8FA8-3C804DDC482E}" destId="{28F53902-6DF9-42E5-ACA8-601801FDA538}" srcOrd="1" destOrd="0" presId="urn:microsoft.com/office/officeart/2011/layout/CircleProcess"/>
    <dgm:cxn modelId="{C6FEC089-95F7-4821-B95E-E900EE9A3B45}" type="presOf" srcId="{3E84EAA4-142A-4E26-8897-89F18D3F04F1}" destId="{7C2A96C5-32DD-4BC4-A71E-32F7282BC604}" srcOrd="1" destOrd="0" presId="urn:microsoft.com/office/officeart/2011/layout/CircleProcess"/>
    <dgm:cxn modelId="{30026B75-FA6A-409A-B978-D64AA2B05215}" type="presOf" srcId="{1DA6D64F-620C-47B0-B8D6-8A3060FD5CCE}" destId="{7C616392-3B81-4A42-8EBD-9978C688B685}" srcOrd="0" destOrd="0" presId="urn:microsoft.com/office/officeart/2011/layout/CircleProcess"/>
    <dgm:cxn modelId="{76FED33E-EFE4-4581-A3A5-C7729D7EF348}" type="presOf" srcId="{F9071F7D-6DA4-45AC-B5E7-1C598A65F4F2}" destId="{BE163404-A209-4294-B825-4256CB47541C}" srcOrd="1" destOrd="0" presId="urn:microsoft.com/office/officeart/2011/layout/CircleProcess"/>
    <dgm:cxn modelId="{ADDA1D32-692D-4CEB-8D93-9594635E814E}" type="presOf" srcId="{34F7971E-AB05-4914-9B88-CF1BA829518B}" destId="{10BF2F94-3D64-48E5-B28A-5708E019A2A1}" srcOrd="0" destOrd="0" presId="urn:microsoft.com/office/officeart/2011/layout/CircleProcess"/>
    <dgm:cxn modelId="{64F7633A-77C1-4847-9F96-A2DC8F0260B1}" type="presOf" srcId="{56B645BC-1FBC-46AD-8FA8-3C804DDC482E}" destId="{C436FDE8-60DE-4475-8440-002528F56CA0}" srcOrd="0" destOrd="0" presId="urn:microsoft.com/office/officeart/2011/layout/CircleProcess"/>
    <dgm:cxn modelId="{676DE40B-CF85-4371-B5E3-C2F16617D8BF}" type="presOf" srcId="{34F7971E-AB05-4914-9B88-CF1BA829518B}" destId="{96CB528E-7622-4CD6-8808-F91BCC349EE5}" srcOrd="1" destOrd="0" presId="urn:microsoft.com/office/officeart/2011/layout/CircleProcess"/>
    <dgm:cxn modelId="{DA972AF2-193F-46AF-8DE5-D8678DD61FBB}" type="presParOf" srcId="{7C616392-3B81-4A42-8EBD-9978C688B685}" destId="{9B106065-4925-40D2-8E5C-8B093BED87D2}" srcOrd="0" destOrd="0" presId="urn:microsoft.com/office/officeart/2011/layout/CircleProcess"/>
    <dgm:cxn modelId="{14281518-6955-49DE-841C-9440097609BB}" type="presParOf" srcId="{9B106065-4925-40D2-8E5C-8B093BED87D2}" destId="{14BCA6ED-48DB-4EB6-8542-406C78A022B8}" srcOrd="0" destOrd="0" presId="urn:microsoft.com/office/officeart/2011/layout/CircleProcess"/>
    <dgm:cxn modelId="{9477EB35-A0AB-4A75-B3CC-73F5025C1522}" type="presParOf" srcId="{7C616392-3B81-4A42-8EBD-9978C688B685}" destId="{F3C7DFBD-04F0-498B-9B12-17EBCDF2FD52}" srcOrd="1" destOrd="0" presId="urn:microsoft.com/office/officeart/2011/layout/CircleProcess"/>
    <dgm:cxn modelId="{E7F52BCB-DBC2-4FFE-B83C-D84F2E401CBA}" type="presParOf" srcId="{F3C7DFBD-04F0-498B-9B12-17EBCDF2FD52}" destId="{8978A2B2-7DDC-4E68-B4A1-C0C2A2623CC7}" srcOrd="0" destOrd="0" presId="urn:microsoft.com/office/officeart/2011/layout/CircleProcess"/>
    <dgm:cxn modelId="{7FA28065-53EB-4BE4-8CDC-AFE9DCA8E612}" type="presParOf" srcId="{7C616392-3B81-4A42-8EBD-9978C688B685}" destId="{DF74E852-A5D1-47C6-AA6D-4435873BB2B3}" srcOrd="2" destOrd="0" presId="urn:microsoft.com/office/officeart/2011/layout/CircleProcess"/>
    <dgm:cxn modelId="{4D27743E-11AF-4567-9CFF-13BEBF927294}" type="presParOf" srcId="{7C616392-3B81-4A42-8EBD-9978C688B685}" destId="{159B1A7B-4CA7-4DAF-A4A4-C507F7E90BA2}" srcOrd="3" destOrd="0" presId="urn:microsoft.com/office/officeart/2011/layout/CircleProcess"/>
    <dgm:cxn modelId="{7103DBD2-864F-419A-8398-B190F524D482}" type="presParOf" srcId="{159B1A7B-4CA7-4DAF-A4A4-C507F7E90BA2}" destId="{315566E5-2E55-40DE-929C-83818D61490B}" srcOrd="0" destOrd="0" presId="urn:microsoft.com/office/officeart/2011/layout/CircleProcess"/>
    <dgm:cxn modelId="{B9BFB2A3-4D50-451F-8BDE-5B47DCE3D998}" type="presParOf" srcId="{7C616392-3B81-4A42-8EBD-9978C688B685}" destId="{482361EA-F49E-448F-97CE-165CD790C2EE}" srcOrd="4" destOrd="0" presId="urn:microsoft.com/office/officeart/2011/layout/CircleProcess"/>
    <dgm:cxn modelId="{EA75F1F0-734D-46C4-91C6-D713810EC9CC}" type="presParOf" srcId="{482361EA-F49E-448F-97CE-165CD790C2EE}" destId="{C436FDE8-60DE-4475-8440-002528F56CA0}" srcOrd="0" destOrd="0" presId="urn:microsoft.com/office/officeart/2011/layout/CircleProcess"/>
    <dgm:cxn modelId="{9084CC09-1B94-4B29-BC89-FA5AFC055377}" type="presParOf" srcId="{7C616392-3B81-4A42-8EBD-9978C688B685}" destId="{28F53902-6DF9-42E5-ACA8-601801FDA538}" srcOrd="5" destOrd="0" presId="urn:microsoft.com/office/officeart/2011/layout/CircleProcess"/>
    <dgm:cxn modelId="{50F9BCF3-3544-4550-A4A8-CF38ABA00625}" type="presParOf" srcId="{7C616392-3B81-4A42-8EBD-9978C688B685}" destId="{2A99C301-EF6B-4EE2-AC5E-E958A8A09A83}" srcOrd="6" destOrd="0" presId="urn:microsoft.com/office/officeart/2011/layout/CircleProcess"/>
    <dgm:cxn modelId="{18A487A3-6447-4F87-9B82-80691A7C1C5D}" type="presParOf" srcId="{2A99C301-EF6B-4EE2-AC5E-E958A8A09A83}" destId="{C9950080-4711-48D0-95AC-41197AF596C2}" srcOrd="0" destOrd="0" presId="urn:microsoft.com/office/officeart/2011/layout/CircleProcess"/>
    <dgm:cxn modelId="{C9A8E4BE-52BA-47CD-8110-B78EC5A7B60C}" type="presParOf" srcId="{7C616392-3B81-4A42-8EBD-9978C688B685}" destId="{47C1B847-E343-451E-B728-8C47F9C5F4B4}" srcOrd="7" destOrd="0" presId="urn:microsoft.com/office/officeart/2011/layout/CircleProcess"/>
    <dgm:cxn modelId="{855DDD34-0A14-4056-B8A7-6907E49F3998}" type="presParOf" srcId="{47C1B847-E343-451E-B728-8C47F9C5F4B4}" destId="{84DCEEAC-036F-4020-B9DA-390E45661079}" srcOrd="0" destOrd="0" presId="urn:microsoft.com/office/officeart/2011/layout/CircleProcess"/>
    <dgm:cxn modelId="{49C70FC2-303C-4406-9B3C-19D8F8F22394}" type="presParOf" srcId="{7C616392-3B81-4A42-8EBD-9978C688B685}" destId="{BE163404-A209-4294-B825-4256CB47541C}" srcOrd="8" destOrd="0" presId="urn:microsoft.com/office/officeart/2011/layout/CircleProcess"/>
    <dgm:cxn modelId="{58DD8FDB-C688-4661-894D-32C08E3681B8}" type="presParOf" srcId="{7C616392-3B81-4A42-8EBD-9978C688B685}" destId="{2326C125-8436-4E91-B096-32F9BDE95DEA}" srcOrd="9" destOrd="0" presId="urn:microsoft.com/office/officeart/2011/layout/CircleProcess"/>
    <dgm:cxn modelId="{3441E653-B714-4591-8171-1BBC5D4420E0}" type="presParOf" srcId="{2326C125-8436-4E91-B096-32F9BDE95DEA}" destId="{8A46DF89-B030-4419-A391-F548F3143EA7}" srcOrd="0" destOrd="0" presId="urn:microsoft.com/office/officeart/2011/layout/CircleProcess"/>
    <dgm:cxn modelId="{14339F0F-ADDD-4DF6-8A87-C542FB4A2D7E}" type="presParOf" srcId="{7C616392-3B81-4A42-8EBD-9978C688B685}" destId="{942AD9CD-CD8E-4D89-8C94-89C4958C3016}" srcOrd="10" destOrd="0" presId="urn:microsoft.com/office/officeart/2011/layout/CircleProcess"/>
    <dgm:cxn modelId="{2E32EFA2-2C80-49ED-BE69-D9B7E1733EAB}" type="presParOf" srcId="{942AD9CD-CD8E-4D89-8C94-89C4958C3016}" destId="{CB6BBAE7-A385-4069-92D1-AEEDA16E8A25}" srcOrd="0" destOrd="0" presId="urn:microsoft.com/office/officeart/2011/layout/CircleProcess"/>
    <dgm:cxn modelId="{FF6B390A-5FB6-46EF-8AFE-D6E5F3823F2E}" type="presParOf" srcId="{7C616392-3B81-4A42-8EBD-9978C688B685}" destId="{7C2A96C5-32DD-4BC4-A71E-32F7282BC604}" srcOrd="11" destOrd="0" presId="urn:microsoft.com/office/officeart/2011/layout/CircleProcess"/>
    <dgm:cxn modelId="{88A544F2-EE56-46D1-B894-E0602BF2176F}" type="presParOf" srcId="{7C616392-3B81-4A42-8EBD-9978C688B685}" destId="{ACB2B0F1-FECA-4CB6-B8A7-4429F5CDB1D6}" srcOrd="12" destOrd="0" presId="urn:microsoft.com/office/officeart/2011/layout/CircleProcess"/>
    <dgm:cxn modelId="{3EE2AA8C-F664-41D8-852A-30BA33082574}" type="presParOf" srcId="{ACB2B0F1-FECA-4CB6-B8A7-4429F5CDB1D6}" destId="{BF1BBFB7-0745-4E7D-9A9F-C1B4C55D3ADC}" srcOrd="0" destOrd="0" presId="urn:microsoft.com/office/officeart/2011/layout/CircleProcess"/>
    <dgm:cxn modelId="{30B856BF-FCE0-4F12-967D-19A781C16DD8}" type="presParOf" srcId="{7C616392-3B81-4A42-8EBD-9978C688B685}" destId="{C1866ED7-597F-4EDB-9CC6-36AA27B2166D}" srcOrd="13" destOrd="0" presId="urn:microsoft.com/office/officeart/2011/layout/CircleProcess"/>
    <dgm:cxn modelId="{742F174F-9AF5-45CB-A55C-9ED29A2834E8}" type="presParOf" srcId="{C1866ED7-597F-4EDB-9CC6-36AA27B2166D}" destId="{10BF2F94-3D64-48E5-B28A-5708E019A2A1}" srcOrd="0" destOrd="0" presId="urn:microsoft.com/office/officeart/2011/layout/CircleProcess"/>
    <dgm:cxn modelId="{E793C9B5-0521-4F9F-B127-22A776ADE652}" type="presParOf" srcId="{7C616392-3B81-4A42-8EBD-9978C688B685}" destId="{96CB528E-7622-4CD6-8808-F91BCC349EE5}" srcOrd="14" destOrd="0" presId="urn:microsoft.com/office/officeart/2011/layout/CircleProcess"/>
    <dgm:cxn modelId="{180A28CD-D036-4B23-855D-2210B992B277}" type="presParOf" srcId="{7C616392-3B81-4A42-8EBD-9978C688B685}" destId="{267D8694-F7B0-42E8-9492-01D8483CA974}" srcOrd="15" destOrd="0" presId="urn:microsoft.com/office/officeart/2011/layout/CircleProcess"/>
    <dgm:cxn modelId="{23527554-BD2B-4086-B9D0-7DBECE0724FD}" type="presParOf" srcId="{267D8694-F7B0-42E8-9492-01D8483CA974}" destId="{AB19C517-C3AC-422B-89E9-4B41322A29B0}" srcOrd="0" destOrd="0" presId="urn:microsoft.com/office/officeart/2011/layout/CircleProcess"/>
    <dgm:cxn modelId="{B88EA937-8DBB-409C-8414-6FADCAEE5B58}" type="presParOf" srcId="{7C616392-3B81-4A42-8EBD-9978C688B685}" destId="{6845CF24-BFF8-45B9-9930-C4C1A7C94018}" srcOrd="16" destOrd="0" presId="urn:microsoft.com/office/officeart/2011/layout/CircleProcess"/>
    <dgm:cxn modelId="{A7A4FBF9-463F-4320-95CD-CA5368C802DE}" type="presParOf" srcId="{6845CF24-BFF8-45B9-9930-C4C1A7C94018}" destId="{0866E418-F882-4FE3-8426-13D8C2364CB4}" srcOrd="0" destOrd="0" presId="urn:microsoft.com/office/officeart/2011/layout/CircleProcess"/>
    <dgm:cxn modelId="{CD731028-E61C-4C5D-A882-4B384CFF23DA}" type="presParOf" srcId="{7C616392-3B81-4A42-8EBD-9978C688B685}" destId="{C699B50F-49C2-46A0-90BD-D4DC6B1CE77F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043A4-A8C5-473C-9B6A-53112BCC21E5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674427-1708-40D0-875D-8C5264BA3D22}">
      <dgm:prSet phldrT="[Testo]"/>
      <dgm:spPr/>
      <dgm:t>
        <a:bodyPr/>
        <a:lstStyle/>
        <a:p>
          <a:r>
            <a:rPr lang="en-US" dirty="0" smtClean="0"/>
            <a:t>Biomedical domain</a:t>
          </a:r>
          <a:endParaRPr lang="en-US" dirty="0"/>
        </a:p>
      </dgm:t>
    </dgm:pt>
    <dgm:pt modelId="{3FF95A5C-CCFA-4BE6-BB3E-325F52A42158}" type="parTrans" cxnId="{6D9EC993-B66F-4BD9-A53C-736EAD723FF0}">
      <dgm:prSet/>
      <dgm:spPr/>
      <dgm:t>
        <a:bodyPr/>
        <a:lstStyle/>
        <a:p>
          <a:endParaRPr lang="en-US"/>
        </a:p>
      </dgm:t>
    </dgm:pt>
    <dgm:pt modelId="{CC68ECAF-0D6E-4895-9278-53DEEDEE50DD}" type="sibTrans" cxnId="{6D9EC993-B66F-4BD9-A53C-736EAD723FF0}">
      <dgm:prSet/>
      <dgm:spPr/>
      <dgm:t>
        <a:bodyPr/>
        <a:lstStyle/>
        <a:p>
          <a:endParaRPr lang="en-US"/>
        </a:p>
      </dgm:t>
    </dgm:pt>
    <dgm:pt modelId="{A003EEAF-1017-4431-82D0-305CE3D155AA}">
      <dgm:prSet phldrT="[Testo]"/>
      <dgm:spPr/>
      <dgm:t>
        <a:bodyPr/>
        <a:lstStyle/>
        <a:p>
          <a:r>
            <a:rPr lang="en-US" dirty="0" smtClean="0"/>
            <a:t>IT &amp; data management domain</a:t>
          </a:r>
          <a:endParaRPr lang="en-US" dirty="0"/>
        </a:p>
      </dgm:t>
    </dgm:pt>
    <dgm:pt modelId="{AFC932DD-1A6B-4E8A-BE16-0541B59DA36E}" type="parTrans" cxnId="{A2E6326A-9D1A-44EB-A330-51F5C11A2F05}">
      <dgm:prSet/>
      <dgm:spPr/>
      <dgm:t>
        <a:bodyPr/>
        <a:lstStyle/>
        <a:p>
          <a:endParaRPr lang="en-US"/>
        </a:p>
      </dgm:t>
    </dgm:pt>
    <dgm:pt modelId="{665EAAAC-485B-4896-867F-8FDC98FC5366}" type="sibTrans" cxnId="{A2E6326A-9D1A-44EB-A330-51F5C11A2F05}">
      <dgm:prSet/>
      <dgm:spPr/>
      <dgm:t>
        <a:bodyPr/>
        <a:lstStyle/>
        <a:p>
          <a:endParaRPr lang="en-US"/>
        </a:p>
      </dgm:t>
    </dgm:pt>
    <dgm:pt modelId="{D073FDBD-10D2-4968-8995-A832DE1AA93F}" type="pres">
      <dgm:prSet presAssocID="{2D2043A4-A8C5-473C-9B6A-53112BCC21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174E7B-E956-4709-8596-A0B63CD7FA7C}" type="pres">
      <dgm:prSet presAssocID="{AB674427-1708-40D0-875D-8C5264BA3D2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8BD86-3097-44D2-BAB2-20FA402658FF}" type="pres">
      <dgm:prSet presAssocID="{A003EEAF-1017-4431-82D0-305CE3D155A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E82D8A-E624-44ED-97CC-9D4B05F54CFB}" type="presOf" srcId="{AB674427-1708-40D0-875D-8C5264BA3D22}" destId="{EE174E7B-E956-4709-8596-A0B63CD7FA7C}" srcOrd="0" destOrd="0" presId="urn:microsoft.com/office/officeart/2005/8/layout/arrow5"/>
    <dgm:cxn modelId="{9E22D366-1D8E-4303-9AC9-CA293B2A5631}" type="presOf" srcId="{A003EEAF-1017-4431-82D0-305CE3D155AA}" destId="{8128BD86-3097-44D2-BAB2-20FA402658FF}" srcOrd="0" destOrd="0" presId="urn:microsoft.com/office/officeart/2005/8/layout/arrow5"/>
    <dgm:cxn modelId="{2524C77F-6692-4BD6-87DF-140E2708BE78}" type="presOf" srcId="{2D2043A4-A8C5-473C-9B6A-53112BCC21E5}" destId="{D073FDBD-10D2-4968-8995-A832DE1AA93F}" srcOrd="0" destOrd="0" presId="urn:microsoft.com/office/officeart/2005/8/layout/arrow5"/>
    <dgm:cxn modelId="{6D9EC993-B66F-4BD9-A53C-736EAD723FF0}" srcId="{2D2043A4-A8C5-473C-9B6A-53112BCC21E5}" destId="{AB674427-1708-40D0-875D-8C5264BA3D22}" srcOrd="0" destOrd="0" parTransId="{3FF95A5C-CCFA-4BE6-BB3E-325F52A42158}" sibTransId="{CC68ECAF-0D6E-4895-9278-53DEEDEE50DD}"/>
    <dgm:cxn modelId="{A2E6326A-9D1A-44EB-A330-51F5C11A2F05}" srcId="{2D2043A4-A8C5-473C-9B6A-53112BCC21E5}" destId="{A003EEAF-1017-4431-82D0-305CE3D155AA}" srcOrd="1" destOrd="0" parTransId="{AFC932DD-1A6B-4E8A-BE16-0541B59DA36E}" sibTransId="{665EAAAC-485B-4896-867F-8FDC98FC5366}"/>
    <dgm:cxn modelId="{413CDE3A-28F2-4702-A64C-84ADF39A0DB6}" type="presParOf" srcId="{D073FDBD-10D2-4968-8995-A832DE1AA93F}" destId="{EE174E7B-E956-4709-8596-A0B63CD7FA7C}" srcOrd="0" destOrd="0" presId="urn:microsoft.com/office/officeart/2005/8/layout/arrow5"/>
    <dgm:cxn modelId="{48F935D4-8798-4F94-8A2C-46C40C0D3D1A}" type="presParOf" srcId="{D073FDBD-10D2-4968-8995-A832DE1AA93F}" destId="{8128BD86-3097-44D2-BAB2-20FA402658F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2043A4-A8C5-473C-9B6A-53112BCC21E5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674427-1708-40D0-875D-8C5264BA3D22}">
      <dgm:prSet phldrT="[Testo]"/>
      <dgm:spPr/>
      <dgm:t>
        <a:bodyPr/>
        <a:lstStyle/>
        <a:p>
          <a:r>
            <a:rPr lang="en-US" dirty="0" smtClean="0"/>
            <a:t>Biomedical domain</a:t>
          </a:r>
          <a:endParaRPr lang="en-US" dirty="0"/>
        </a:p>
      </dgm:t>
    </dgm:pt>
    <dgm:pt modelId="{3FF95A5C-CCFA-4BE6-BB3E-325F52A42158}" type="parTrans" cxnId="{6D9EC993-B66F-4BD9-A53C-736EAD723FF0}">
      <dgm:prSet/>
      <dgm:spPr/>
      <dgm:t>
        <a:bodyPr/>
        <a:lstStyle/>
        <a:p>
          <a:endParaRPr lang="en-US"/>
        </a:p>
      </dgm:t>
    </dgm:pt>
    <dgm:pt modelId="{CC68ECAF-0D6E-4895-9278-53DEEDEE50DD}" type="sibTrans" cxnId="{6D9EC993-B66F-4BD9-A53C-736EAD723FF0}">
      <dgm:prSet/>
      <dgm:spPr/>
      <dgm:t>
        <a:bodyPr/>
        <a:lstStyle/>
        <a:p>
          <a:endParaRPr lang="en-US"/>
        </a:p>
      </dgm:t>
    </dgm:pt>
    <dgm:pt modelId="{A003EEAF-1017-4431-82D0-305CE3D155AA}">
      <dgm:prSet phldrT="[Testo]"/>
      <dgm:spPr/>
      <dgm:t>
        <a:bodyPr/>
        <a:lstStyle/>
        <a:p>
          <a:r>
            <a:rPr lang="en-US" dirty="0" smtClean="0"/>
            <a:t>IT &amp; data management domain</a:t>
          </a:r>
          <a:endParaRPr lang="en-US" dirty="0"/>
        </a:p>
      </dgm:t>
    </dgm:pt>
    <dgm:pt modelId="{AFC932DD-1A6B-4E8A-BE16-0541B59DA36E}" type="parTrans" cxnId="{A2E6326A-9D1A-44EB-A330-51F5C11A2F05}">
      <dgm:prSet/>
      <dgm:spPr/>
      <dgm:t>
        <a:bodyPr/>
        <a:lstStyle/>
        <a:p>
          <a:endParaRPr lang="en-US"/>
        </a:p>
      </dgm:t>
    </dgm:pt>
    <dgm:pt modelId="{665EAAAC-485B-4896-867F-8FDC98FC5366}" type="sibTrans" cxnId="{A2E6326A-9D1A-44EB-A330-51F5C11A2F05}">
      <dgm:prSet/>
      <dgm:spPr/>
      <dgm:t>
        <a:bodyPr/>
        <a:lstStyle/>
        <a:p>
          <a:endParaRPr lang="en-US"/>
        </a:p>
      </dgm:t>
    </dgm:pt>
    <dgm:pt modelId="{D073FDBD-10D2-4968-8995-A832DE1AA93F}" type="pres">
      <dgm:prSet presAssocID="{2D2043A4-A8C5-473C-9B6A-53112BCC21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174E7B-E956-4709-8596-A0B63CD7FA7C}" type="pres">
      <dgm:prSet presAssocID="{AB674427-1708-40D0-875D-8C5264BA3D2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8BD86-3097-44D2-BAB2-20FA402658FF}" type="pres">
      <dgm:prSet presAssocID="{A003EEAF-1017-4431-82D0-305CE3D155A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35B62-70BF-4D8A-9374-22A1F4B32BDE}" type="presOf" srcId="{AB674427-1708-40D0-875D-8C5264BA3D22}" destId="{EE174E7B-E956-4709-8596-A0B63CD7FA7C}" srcOrd="0" destOrd="0" presId="urn:microsoft.com/office/officeart/2005/8/layout/arrow5"/>
    <dgm:cxn modelId="{6D9EC993-B66F-4BD9-A53C-736EAD723FF0}" srcId="{2D2043A4-A8C5-473C-9B6A-53112BCC21E5}" destId="{AB674427-1708-40D0-875D-8C5264BA3D22}" srcOrd="0" destOrd="0" parTransId="{3FF95A5C-CCFA-4BE6-BB3E-325F52A42158}" sibTransId="{CC68ECAF-0D6E-4895-9278-53DEEDEE50DD}"/>
    <dgm:cxn modelId="{A2E6326A-9D1A-44EB-A330-51F5C11A2F05}" srcId="{2D2043A4-A8C5-473C-9B6A-53112BCC21E5}" destId="{A003EEAF-1017-4431-82D0-305CE3D155AA}" srcOrd="1" destOrd="0" parTransId="{AFC932DD-1A6B-4E8A-BE16-0541B59DA36E}" sibTransId="{665EAAAC-485B-4896-867F-8FDC98FC5366}"/>
    <dgm:cxn modelId="{BE39C55F-57DF-47B2-813B-FA75D7F8AC30}" type="presOf" srcId="{A003EEAF-1017-4431-82D0-305CE3D155AA}" destId="{8128BD86-3097-44D2-BAB2-20FA402658FF}" srcOrd="0" destOrd="0" presId="urn:microsoft.com/office/officeart/2005/8/layout/arrow5"/>
    <dgm:cxn modelId="{6503FA42-2206-4C95-B963-2A2FF797C2E1}" type="presOf" srcId="{2D2043A4-A8C5-473C-9B6A-53112BCC21E5}" destId="{D073FDBD-10D2-4968-8995-A832DE1AA93F}" srcOrd="0" destOrd="0" presId="urn:microsoft.com/office/officeart/2005/8/layout/arrow5"/>
    <dgm:cxn modelId="{6A174BC3-063A-4CA5-A121-E72A2932D951}" type="presParOf" srcId="{D073FDBD-10D2-4968-8995-A832DE1AA93F}" destId="{EE174E7B-E956-4709-8596-A0B63CD7FA7C}" srcOrd="0" destOrd="0" presId="urn:microsoft.com/office/officeart/2005/8/layout/arrow5"/>
    <dgm:cxn modelId="{90230083-4CB6-45C6-A7F0-4899D36FB028}" type="presParOf" srcId="{D073FDBD-10D2-4968-8995-A832DE1AA93F}" destId="{8128BD86-3097-44D2-BAB2-20FA402658F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043A4-A8C5-473C-9B6A-53112BCC21E5}" type="doc">
      <dgm:prSet loTypeId="urn:microsoft.com/office/officeart/2005/8/layout/arrow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674427-1708-40D0-875D-8C5264BA3D22}">
      <dgm:prSet phldrT="[Testo]"/>
      <dgm:spPr/>
      <dgm:t>
        <a:bodyPr/>
        <a:lstStyle/>
        <a:p>
          <a:r>
            <a:rPr lang="en-US" dirty="0" smtClean="0"/>
            <a:t>Biomedical domain</a:t>
          </a:r>
          <a:endParaRPr lang="en-US" dirty="0"/>
        </a:p>
      </dgm:t>
    </dgm:pt>
    <dgm:pt modelId="{3FF95A5C-CCFA-4BE6-BB3E-325F52A42158}" type="parTrans" cxnId="{6D9EC993-B66F-4BD9-A53C-736EAD723FF0}">
      <dgm:prSet/>
      <dgm:spPr/>
      <dgm:t>
        <a:bodyPr/>
        <a:lstStyle/>
        <a:p>
          <a:endParaRPr lang="en-US"/>
        </a:p>
      </dgm:t>
    </dgm:pt>
    <dgm:pt modelId="{CC68ECAF-0D6E-4895-9278-53DEEDEE50DD}" type="sibTrans" cxnId="{6D9EC993-B66F-4BD9-A53C-736EAD723FF0}">
      <dgm:prSet/>
      <dgm:spPr/>
      <dgm:t>
        <a:bodyPr/>
        <a:lstStyle/>
        <a:p>
          <a:endParaRPr lang="en-US"/>
        </a:p>
      </dgm:t>
    </dgm:pt>
    <dgm:pt modelId="{A003EEAF-1017-4431-82D0-305CE3D155AA}">
      <dgm:prSet phldrT="[Testo]"/>
      <dgm:spPr>
        <a:ln>
          <a:noFill/>
        </a:ln>
      </dgm:spPr>
      <dgm:t>
        <a:bodyPr/>
        <a:lstStyle/>
        <a:p>
          <a:r>
            <a:rPr lang="en-US" dirty="0" smtClean="0"/>
            <a:t>IT &amp; data management domain</a:t>
          </a:r>
          <a:endParaRPr lang="en-US" dirty="0"/>
        </a:p>
      </dgm:t>
    </dgm:pt>
    <dgm:pt modelId="{AFC932DD-1A6B-4E8A-BE16-0541B59DA36E}" type="parTrans" cxnId="{A2E6326A-9D1A-44EB-A330-51F5C11A2F05}">
      <dgm:prSet/>
      <dgm:spPr/>
      <dgm:t>
        <a:bodyPr/>
        <a:lstStyle/>
        <a:p>
          <a:endParaRPr lang="en-US"/>
        </a:p>
      </dgm:t>
    </dgm:pt>
    <dgm:pt modelId="{665EAAAC-485B-4896-867F-8FDC98FC5366}" type="sibTrans" cxnId="{A2E6326A-9D1A-44EB-A330-51F5C11A2F05}">
      <dgm:prSet/>
      <dgm:spPr/>
      <dgm:t>
        <a:bodyPr/>
        <a:lstStyle/>
        <a:p>
          <a:endParaRPr lang="en-US"/>
        </a:p>
      </dgm:t>
    </dgm:pt>
    <dgm:pt modelId="{D073FDBD-10D2-4968-8995-A832DE1AA93F}" type="pres">
      <dgm:prSet presAssocID="{2D2043A4-A8C5-473C-9B6A-53112BCC21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174E7B-E956-4709-8596-A0B63CD7FA7C}" type="pres">
      <dgm:prSet presAssocID="{AB674427-1708-40D0-875D-8C5264BA3D22}" presName="arrow" presStyleLbl="node1" presStyleIdx="0" presStyleCnt="2" custScaleY="128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8BD86-3097-44D2-BAB2-20FA402658FF}" type="pres">
      <dgm:prSet presAssocID="{A003EEAF-1017-4431-82D0-305CE3D155AA}" presName="arrow" presStyleLbl="node1" presStyleIdx="1" presStyleCnt="2" custScaleY="128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B0C2B-E76E-4B39-994E-03B19E01D889}" type="presOf" srcId="{2D2043A4-A8C5-473C-9B6A-53112BCC21E5}" destId="{D073FDBD-10D2-4968-8995-A832DE1AA93F}" srcOrd="0" destOrd="0" presId="urn:microsoft.com/office/officeart/2005/8/layout/arrow5"/>
    <dgm:cxn modelId="{C81C7615-47B5-48B2-A323-CBC0D7547319}" type="presOf" srcId="{A003EEAF-1017-4431-82D0-305CE3D155AA}" destId="{8128BD86-3097-44D2-BAB2-20FA402658FF}" srcOrd="0" destOrd="0" presId="urn:microsoft.com/office/officeart/2005/8/layout/arrow5"/>
    <dgm:cxn modelId="{792FAF03-0F50-4FC0-B46E-DA1364466855}" type="presOf" srcId="{AB674427-1708-40D0-875D-8C5264BA3D22}" destId="{EE174E7B-E956-4709-8596-A0B63CD7FA7C}" srcOrd="0" destOrd="0" presId="urn:microsoft.com/office/officeart/2005/8/layout/arrow5"/>
    <dgm:cxn modelId="{6D9EC993-B66F-4BD9-A53C-736EAD723FF0}" srcId="{2D2043A4-A8C5-473C-9B6A-53112BCC21E5}" destId="{AB674427-1708-40D0-875D-8C5264BA3D22}" srcOrd="0" destOrd="0" parTransId="{3FF95A5C-CCFA-4BE6-BB3E-325F52A42158}" sibTransId="{CC68ECAF-0D6E-4895-9278-53DEEDEE50DD}"/>
    <dgm:cxn modelId="{A2E6326A-9D1A-44EB-A330-51F5C11A2F05}" srcId="{2D2043A4-A8C5-473C-9B6A-53112BCC21E5}" destId="{A003EEAF-1017-4431-82D0-305CE3D155AA}" srcOrd="1" destOrd="0" parTransId="{AFC932DD-1A6B-4E8A-BE16-0541B59DA36E}" sibTransId="{665EAAAC-485B-4896-867F-8FDC98FC5366}"/>
    <dgm:cxn modelId="{E1EF8744-CEC4-495B-9BE8-2BE4F2A4E83C}" type="presParOf" srcId="{D073FDBD-10D2-4968-8995-A832DE1AA93F}" destId="{EE174E7B-E956-4709-8596-A0B63CD7FA7C}" srcOrd="0" destOrd="0" presId="urn:microsoft.com/office/officeart/2005/8/layout/arrow5"/>
    <dgm:cxn modelId="{0A0EAC72-58A3-47DF-9A09-D32DA2C42F3E}" type="presParOf" srcId="{D073FDBD-10D2-4968-8995-A832DE1AA93F}" destId="{8128BD86-3097-44D2-BAB2-20FA402658F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o con cerchi in sequenza"/>
  <dgm:desc val="Mostra i passaggi sequenziali in un processo. Supporta al massimo undici forme di livello 1 e un numero illimitato di forme di livello 2. Risultati ottimali con piccole quantità di testo. Il testo non utilizzato non viene visualizzato ma rimane disponibile se si cambia il layout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9D73E-0C52-403B-983B-29737AC1B766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E340F-6ED9-466F-BE74-0EB3A05A3F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BC5940-02DD-4523-9A40-1C9201330A2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1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BC5940-02DD-4523-9A40-1C9201330A2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68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BC5940-02DD-4523-9A40-1C9201330A2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6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349" y="2220687"/>
            <a:ext cx="5362302" cy="3762103"/>
          </a:xfrm>
          <a:solidFill>
            <a:schemeClr val="bg1">
              <a:alpha val="65000"/>
            </a:schemeClr>
          </a:solidFill>
          <a:ln w="101600" cap="sq">
            <a:solidFill>
              <a:srgbClr val="A22338"/>
            </a:solidFill>
            <a:miter lim="800000"/>
          </a:ln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rgbClr val="A2233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23116" y="783772"/>
            <a:ext cx="3180805" cy="930773"/>
          </a:xfrm>
          <a:solidFill>
            <a:schemeClr val="bg1">
              <a:alpha val="65000"/>
            </a:schemeClr>
          </a:solidFill>
          <a:ln w="101600" cap="sq">
            <a:solidFill>
              <a:srgbClr val="A22338"/>
            </a:solidFill>
            <a:miter lim="800000"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400" b="1">
                <a:solidFill>
                  <a:srgbClr val="A223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141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79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62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349" y="2220687"/>
            <a:ext cx="5362302" cy="3762103"/>
          </a:xfrm>
          <a:solidFill>
            <a:schemeClr val="bg1">
              <a:alpha val="65000"/>
            </a:schemeClr>
          </a:solidFill>
          <a:ln w="101600" cap="sq">
            <a:solidFill>
              <a:srgbClr val="A22338"/>
            </a:solidFill>
            <a:miter lim="800000"/>
          </a:ln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rgbClr val="A2233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23116" y="783772"/>
            <a:ext cx="3180805" cy="930773"/>
          </a:xfrm>
          <a:solidFill>
            <a:schemeClr val="bg1">
              <a:alpha val="65000"/>
            </a:schemeClr>
          </a:solidFill>
          <a:ln w="101600" cap="sq">
            <a:solidFill>
              <a:srgbClr val="A22338"/>
            </a:solidFill>
            <a:miter lim="800000"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400" b="1">
                <a:solidFill>
                  <a:srgbClr val="A223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4591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8946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6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2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58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51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6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1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51579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9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3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>
                <a:solidFill>
                  <a:prstClr val="black"/>
                </a:solidFill>
              </a:rPr>
              <a:pPr/>
              <a:t>06/10/2016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9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85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98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36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23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9197E4-0BC7-4D97-AADA-E47CC29DCC6B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D79F1E-1DF7-4E1D-A401-0F7343417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88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090056" y="103866"/>
            <a:ext cx="6425293" cy="1542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265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2233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090056" y="103866"/>
            <a:ext cx="6425293" cy="1542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926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2233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barca.net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rca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rca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barca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rca.n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barca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barca.net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Presentazione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Zazzi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From data to publication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972120"/>
              </p:ext>
            </p:extLst>
          </p:nvPr>
        </p:nvGraphicFramePr>
        <p:xfrm>
          <a:off x="35827" y="1772816"/>
          <a:ext cx="8928992" cy="223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ngolo ripiegato 6"/>
          <p:cNvSpPr/>
          <p:nvPr/>
        </p:nvSpPr>
        <p:spPr>
          <a:xfrm>
            <a:off x="827584" y="3645024"/>
            <a:ext cx="1224136" cy="13681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 smtClean="0"/>
              <a:t>From any ARCA member or non-member</a:t>
            </a:r>
            <a:endParaRPr lang="en-US" sz="1400" dirty="0"/>
          </a:p>
        </p:txBody>
      </p:sp>
      <p:sp>
        <p:nvSpPr>
          <p:cNvPr id="8" name="Angolo ripiegato 7"/>
          <p:cNvSpPr/>
          <p:nvPr/>
        </p:nvSpPr>
        <p:spPr>
          <a:xfrm>
            <a:off x="2123728" y="3645024"/>
            <a:ext cx="1224136" cy="13681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dirty="0" smtClean="0"/>
              <a:t>Is the proposal sound and ethical?</a:t>
            </a:r>
            <a:endParaRPr lang="en-US" sz="1400" dirty="0"/>
          </a:p>
        </p:txBody>
      </p:sp>
      <p:sp>
        <p:nvSpPr>
          <p:cNvPr id="9" name="Angolo ripiegato 8"/>
          <p:cNvSpPr/>
          <p:nvPr/>
        </p:nvSpPr>
        <p:spPr>
          <a:xfrm>
            <a:off x="3419872" y="3645024"/>
            <a:ext cx="1224136" cy="13681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dirty="0" smtClean="0"/>
              <a:t>Are my data available for this study?</a:t>
            </a:r>
            <a:endParaRPr lang="en-US" sz="1400" dirty="0"/>
          </a:p>
        </p:txBody>
      </p:sp>
      <p:sp>
        <p:nvSpPr>
          <p:cNvPr id="10" name="Angolo ripiegato 9"/>
          <p:cNvSpPr/>
          <p:nvPr/>
        </p:nvSpPr>
        <p:spPr>
          <a:xfrm>
            <a:off x="4716016" y="3645024"/>
            <a:ext cx="1224136" cy="13681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dirty="0" smtClean="0"/>
              <a:t>Sent from the ARCA </a:t>
            </a:r>
            <a:r>
              <a:rPr lang="en-US" sz="1400" dirty="0"/>
              <a:t>IT </a:t>
            </a:r>
            <a:r>
              <a:rPr lang="en-US" sz="1400" dirty="0" smtClean="0"/>
              <a:t>staff to the proposal P.I.</a:t>
            </a:r>
            <a:endParaRPr lang="en-US" sz="1400" dirty="0"/>
          </a:p>
        </p:txBody>
      </p:sp>
      <p:sp>
        <p:nvSpPr>
          <p:cNvPr id="11" name="Angolo ripiegato 10"/>
          <p:cNvSpPr/>
          <p:nvPr/>
        </p:nvSpPr>
        <p:spPr>
          <a:xfrm>
            <a:off x="6012160" y="3645024"/>
            <a:ext cx="1224136" cy="13681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dirty="0" smtClean="0"/>
              <a:t>Done by the proposal P.I. and statisticians</a:t>
            </a:r>
            <a:endParaRPr lang="en-US" sz="1400" dirty="0"/>
          </a:p>
        </p:txBody>
      </p:sp>
      <p:sp>
        <p:nvSpPr>
          <p:cNvPr id="12" name="Angolo ripiegato 11"/>
          <p:cNvSpPr/>
          <p:nvPr/>
        </p:nvSpPr>
        <p:spPr>
          <a:xfrm>
            <a:off x="7308304" y="3645024"/>
            <a:ext cx="1224136" cy="13681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dirty="0" smtClean="0"/>
              <a:t>P.I</a:t>
            </a:r>
            <a:r>
              <a:rPr lang="en-US" sz="1400" dirty="0"/>
              <a:t>. and </a:t>
            </a:r>
            <a:r>
              <a:rPr lang="en-US" sz="1400" dirty="0" smtClean="0"/>
              <a:t>statisticians, authorship according to ARCA rules</a:t>
            </a:r>
            <a:endParaRPr lang="en-US" sz="1400" dirty="0"/>
          </a:p>
        </p:txBody>
      </p:sp>
      <p:sp>
        <p:nvSpPr>
          <p:cNvPr id="13" name="Freccia a destra 12"/>
          <p:cNvSpPr/>
          <p:nvPr/>
        </p:nvSpPr>
        <p:spPr>
          <a:xfrm>
            <a:off x="2123728" y="5455012"/>
            <a:ext cx="1224136" cy="49426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7-10 days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3419872" y="5445224"/>
            <a:ext cx="1224136" cy="49426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7-10 days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4716016" y="5445224"/>
            <a:ext cx="1224136" cy="49426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2-4 weeks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057" y="6572818"/>
            <a:ext cx="54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8"/>
              </a:rPr>
              <a:t>www.dbarca.net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→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Attiva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uno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studio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From data to publication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b="0" i="1" dirty="0"/>
              <a:t>Authorship  rules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059832" y="6516052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3399"/>
                </a:solidFill>
              </a:rPr>
              <a:t>(web site -&gt; </a:t>
            </a:r>
            <a:r>
              <a:rPr lang="en-US" dirty="0" err="1" smtClean="0">
                <a:solidFill>
                  <a:srgbClr val="003399"/>
                </a:solidFill>
              </a:rPr>
              <a:t>Statuto</a:t>
            </a:r>
            <a:r>
              <a:rPr lang="en-US" dirty="0" smtClean="0">
                <a:solidFill>
                  <a:srgbClr val="003399"/>
                </a:solidFill>
              </a:rPr>
              <a:t> e </a:t>
            </a:r>
            <a:r>
              <a:rPr lang="en-US" dirty="0" err="1" smtClean="0">
                <a:solidFill>
                  <a:srgbClr val="003399"/>
                </a:solidFill>
              </a:rPr>
              <a:t>regolamenti</a:t>
            </a:r>
            <a:r>
              <a:rPr lang="en-US" dirty="0" smtClean="0">
                <a:solidFill>
                  <a:srgbClr val="003399"/>
                </a:solidFill>
              </a:rPr>
              <a:t>)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P.I. plus up to 4 collaborators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Up to 15 total authors adding the ARCA Authorship Delegates (subject to editorial policy limits)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7" name="Disco magnetico 6"/>
          <p:cNvSpPr/>
          <p:nvPr/>
        </p:nvSpPr>
        <p:spPr>
          <a:xfrm>
            <a:off x="1916890" y="4170566"/>
            <a:ext cx="504056" cy="432048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sco magnetico 7"/>
          <p:cNvSpPr/>
          <p:nvPr/>
        </p:nvSpPr>
        <p:spPr>
          <a:xfrm>
            <a:off x="1763688" y="4962654"/>
            <a:ext cx="504056" cy="4320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sco magnetico 8"/>
          <p:cNvSpPr/>
          <p:nvPr/>
        </p:nvSpPr>
        <p:spPr>
          <a:xfrm>
            <a:off x="1412834" y="3450486"/>
            <a:ext cx="504056" cy="432048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sco magnetico 9"/>
          <p:cNvSpPr/>
          <p:nvPr/>
        </p:nvSpPr>
        <p:spPr>
          <a:xfrm>
            <a:off x="1440525" y="5754742"/>
            <a:ext cx="504056" cy="432048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sco magnetico 16"/>
          <p:cNvSpPr/>
          <p:nvPr/>
        </p:nvSpPr>
        <p:spPr>
          <a:xfrm>
            <a:off x="3491880" y="5250686"/>
            <a:ext cx="1152128" cy="360040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sco magnetico 12"/>
          <p:cNvSpPr/>
          <p:nvPr/>
        </p:nvSpPr>
        <p:spPr>
          <a:xfrm>
            <a:off x="3491880" y="4818638"/>
            <a:ext cx="1152128" cy="576064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co magnetico 11"/>
          <p:cNvSpPr/>
          <p:nvPr/>
        </p:nvSpPr>
        <p:spPr>
          <a:xfrm>
            <a:off x="3491880" y="4458598"/>
            <a:ext cx="1152128" cy="576064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sco magnetico 10"/>
          <p:cNvSpPr/>
          <p:nvPr/>
        </p:nvSpPr>
        <p:spPr>
          <a:xfrm>
            <a:off x="3491880" y="3666510"/>
            <a:ext cx="1152128" cy="1008112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chiusa 14"/>
          <p:cNvSpPr/>
          <p:nvPr/>
        </p:nvSpPr>
        <p:spPr>
          <a:xfrm>
            <a:off x="2555776" y="3450486"/>
            <a:ext cx="288032" cy="280831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/>
          <p:cNvSpPr/>
          <p:nvPr/>
        </p:nvSpPr>
        <p:spPr>
          <a:xfrm>
            <a:off x="2987824" y="4746630"/>
            <a:ext cx="360040" cy="216024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1259632" y="633080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Individual DB’s</a:t>
            </a:r>
            <a:endParaRPr lang="en-US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347864" y="580148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Study dataset</a:t>
            </a:r>
            <a:endParaRPr lang="en-US" sz="1600" dirty="0"/>
          </a:p>
        </p:txBody>
      </p:sp>
      <p:sp>
        <p:nvSpPr>
          <p:cNvPr id="21" name="Parentesi graffa chiusa 20"/>
          <p:cNvSpPr/>
          <p:nvPr/>
        </p:nvSpPr>
        <p:spPr>
          <a:xfrm>
            <a:off x="5004048" y="3666510"/>
            <a:ext cx="288032" cy="17289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/>
          <p:cNvSpPr txBox="1"/>
          <p:nvPr/>
        </p:nvSpPr>
        <p:spPr>
          <a:xfrm>
            <a:off x="5148064" y="436689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Included in authorship</a:t>
            </a:r>
            <a:endParaRPr lang="en-US" sz="1600" dirty="0"/>
          </a:p>
        </p:txBody>
      </p:sp>
      <p:sp>
        <p:nvSpPr>
          <p:cNvPr id="23" name="Arco 22"/>
          <p:cNvSpPr/>
          <p:nvPr/>
        </p:nvSpPr>
        <p:spPr>
          <a:xfrm rot="12970789" flipH="1">
            <a:off x="4318839" y="4700086"/>
            <a:ext cx="1549100" cy="1112085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/>
          <p:cNvSpPr txBox="1"/>
          <p:nvPr/>
        </p:nvSpPr>
        <p:spPr>
          <a:xfrm>
            <a:off x="5652120" y="525068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 included in authorship but credits saved for future studies</a:t>
            </a:r>
            <a:endParaRPr lang="en-US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057" y="6572818"/>
            <a:ext cx="54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www.dbarca.net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→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Statuto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regolamenti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From data to publication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Publication system launched in 2005 (HIV)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110 data requests including 18 from abroad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Only 4 not approved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107 publications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78 Conference papers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36 Papers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Low paper/conference ratio (0.5)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Publications (public area) and requests (private area) tracking available on the web site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059832" y="6516052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3399"/>
                </a:solidFill>
              </a:rPr>
              <a:t>(web site -&gt; </a:t>
            </a:r>
            <a:r>
              <a:rPr lang="en-US" dirty="0" err="1" smtClean="0">
                <a:solidFill>
                  <a:srgbClr val="003399"/>
                </a:solidFill>
              </a:rPr>
              <a:t>Pubblicazioni</a:t>
            </a:r>
            <a:r>
              <a:rPr lang="en-US" dirty="0" smtClean="0">
                <a:solidFill>
                  <a:srgbClr val="003399"/>
                </a:solidFill>
              </a:rPr>
              <a:t>; web site -&gt; </a:t>
            </a:r>
            <a:r>
              <a:rPr lang="en-US" dirty="0" err="1" smtClean="0">
                <a:solidFill>
                  <a:srgbClr val="003399"/>
                </a:solidFill>
              </a:rPr>
              <a:t>Richieste</a:t>
            </a:r>
            <a:r>
              <a:rPr lang="en-US" dirty="0" smtClean="0">
                <a:solidFill>
                  <a:srgbClr val="003399"/>
                </a:solidFill>
              </a:rPr>
              <a:t>)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057" y="6572818"/>
            <a:ext cx="54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www.dbarca.net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→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Pubblicazioni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data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48" y="1339913"/>
            <a:ext cx="7035690" cy="50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Generating the appropriate datasets for clinically relevant questions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64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Generating the appropriate datasets for clinically relevant questions</a:t>
            </a:r>
            <a:endParaRPr lang="en-US" sz="3600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89993708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ttore 1 4"/>
          <p:cNvCxnSpPr/>
          <p:nvPr/>
        </p:nvCxnSpPr>
        <p:spPr>
          <a:xfrm>
            <a:off x="4571995" y="1656784"/>
            <a:ext cx="0" cy="3630440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Generating the appropriate datasets for clinically relevant questions</a:t>
            </a:r>
            <a:endParaRPr lang="en-US" sz="3600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6895859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ttore 1 4"/>
          <p:cNvCxnSpPr/>
          <p:nvPr/>
        </p:nvCxnSpPr>
        <p:spPr>
          <a:xfrm>
            <a:off x="4571995" y="1656784"/>
            <a:ext cx="0" cy="3630440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28650" y="4870764"/>
            <a:ext cx="3886200" cy="1306198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Learn the basics of data structure</a:t>
            </a:r>
          </a:p>
          <a:p>
            <a:r>
              <a:rPr lang="en-US" dirty="0" smtClean="0"/>
              <a:t>Avoid professional lingo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29150" y="4870764"/>
            <a:ext cx="3886200" cy="1306198"/>
          </a:xfrm>
          <a:ln w="28575">
            <a:solidFill>
              <a:schemeClr val="accent6"/>
            </a:solidFill>
          </a:ln>
        </p:spPr>
        <p:txBody>
          <a:bodyPr/>
          <a:lstStyle/>
          <a:p>
            <a:r>
              <a:rPr lang="en-US" dirty="0" smtClean="0"/>
              <a:t>Learn the basics of the biomedical topic</a:t>
            </a:r>
          </a:p>
          <a:p>
            <a:r>
              <a:rPr lang="en-US" dirty="0" smtClean="0"/>
              <a:t>Avoid professional lingo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Generating the appropriate datasets for clinically relevant questions</a:t>
            </a:r>
            <a:endParaRPr lang="en-US" sz="36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28650" y="4906977"/>
            <a:ext cx="7886700" cy="149382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Create and nurture a generation of "middleware" professionals</a:t>
            </a:r>
          </a:p>
          <a:p>
            <a:r>
              <a:rPr lang="en-US" dirty="0" smtClean="0"/>
              <a:t>Increase accuracy of data collection </a:t>
            </a:r>
          </a:p>
          <a:p>
            <a:r>
              <a:rPr lang="en-US" dirty="0" smtClean="0"/>
              <a:t>Minimize misunderstandings in generating datasets</a:t>
            </a:r>
          </a:p>
          <a:p>
            <a:r>
              <a:rPr lang="en-US" dirty="0" smtClean="0"/>
              <a:t>Expedite the process from data to product</a:t>
            </a:r>
            <a:endParaRPr lang="en-US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7215153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0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spirit and format of ARCA Mentor School</a:t>
            </a:r>
            <a:endParaRPr lang="en-US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Integration between the biomed and IT domains</a:t>
            </a:r>
          </a:p>
          <a:p>
            <a:r>
              <a:rPr lang="en-US" dirty="0" smtClean="0"/>
              <a:t>Cooperation &amp; networking</a:t>
            </a:r>
          </a:p>
          <a:p>
            <a:endParaRPr lang="en-US" dirty="0"/>
          </a:p>
          <a:p>
            <a:r>
              <a:rPr lang="en-US" dirty="0" smtClean="0"/>
              <a:t>Yearly event</a:t>
            </a:r>
          </a:p>
          <a:p>
            <a:r>
              <a:rPr lang="en-US" dirty="0" smtClean="0"/>
              <a:t>Mostly hands-on format</a:t>
            </a:r>
          </a:p>
          <a:p>
            <a:r>
              <a:rPr lang="en-US" dirty="0" smtClean="0"/>
              <a:t>Working group with biomedical and IT tutor</a:t>
            </a:r>
          </a:p>
          <a:p>
            <a:r>
              <a:rPr lang="en-US" dirty="0" smtClean="0"/>
              <a:t>Queries are followed up remotely after the on-site course</a:t>
            </a:r>
          </a:p>
          <a:p>
            <a:endParaRPr lang="en-US" dirty="0"/>
          </a:p>
          <a:p>
            <a:r>
              <a:rPr lang="en-US" dirty="0" smtClean="0"/>
              <a:t>Suggestions for improvement always welcome!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845"/>
            <a:ext cx="5781065" cy="531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7532"/>
            <a:ext cx="7048843" cy="50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5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7" y="1792584"/>
            <a:ext cx="3887900" cy="49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8" y="254128"/>
            <a:ext cx="2751122" cy="15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5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8" y="254128"/>
            <a:ext cx="2751122" cy="15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19" y="0"/>
            <a:ext cx="328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8" y="254128"/>
            <a:ext cx="2751122" cy="15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9" y="1827104"/>
            <a:ext cx="37242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9" y="3998804"/>
            <a:ext cx="3333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0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dbARCA</a:t>
            </a:r>
            <a:r>
              <a:rPr lang="en-US" sz="3600" dirty="0" smtClean="0"/>
              <a:t> main steps</a:t>
            </a:r>
            <a:endParaRPr lang="en-US" sz="3600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185195387"/>
              </p:ext>
            </p:extLst>
          </p:nvPr>
        </p:nvGraphicFramePr>
        <p:xfrm>
          <a:off x="461727" y="1397000"/>
          <a:ext cx="83291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dbARCA</a:t>
            </a:r>
            <a:r>
              <a:rPr lang="en-US" sz="3600" dirty="0" smtClean="0"/>
              <a:t> objectives</a:t>
            </a:r>
            <a:endParaRPr lang="en-US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Building treatment response models and </a:t>
            </a:r>
            <a:r>
              <a:rPr lang="en-GB" b="1" dirty="0"/>
              <a:t>treatment decision </a:t>
            </a:r>
            <a:r>
              <a:rPr lang="en-GB" dirty="0" smtClean="0"/>
              <a:t>tools</a:t>
            </a:r>
            <a:r>
              <a:rPr lang="en-GB" dirty="0"/>
              <a:t> </a:t>
            </a:r>
          </a:p>
          <a:p>
            <a:endParaRPr lang="en-GB" dirty="0"/>
          </a:p>
          <a:p>
            <a:r>
              <a:rPr lang="en-GB" dirty="0"/>
              <a:t>On-line </a:t>
            </a:r>
            <a:r>
              <a:rPr lang="en-GB" b="1" dirty="0"/>
              <a:t>Electronic Medical Recording </a:t>
            </a:r>
            <a:r>
              <a:rPr lang="en-GB" dirty="0" smtClean="0"/>
              <a:t>system</a:t>
            </a:r>
            <a:endParaRPr lang="en-GB" dirty="0"/>
          </a:p>
          <a:p>
            <a:endParaRPr lang="en-GB" dirty="0"/>
          </a:p>
          <a:p>
            <a:r>
              <a:rPr lang="en-GB" dirty="0"/>
              <a:t>HIV, HBV, HCV </a:t>
            </a:r>
            <a:r>
              <a:rPr lang="en-GB" b="1" dirty="0"/>
              <a:t>genotype interpretation </a:t>
            </a:r>
            <a:r>
              <a:rPr lang="en-GB" dirty="0"/>
              <a:t>via </a:t>
            </a:r>
            <a:r>
              <a:rPr lang="en-GB" dirty="0" smtClean="0"/>
              <a:t>the </a:t>
            </a:r>
            <a:r>
              <a:rPr lang="en-GB" dirty="0" err="1" smtClean="0"/>
              <a:t>AntiViroScan</a:t>
            </a:r>
            <a:r>
              <a:rPr lang="en-GB" dirty="0" smtClean="0"/>
              <a:t> algorithm</a:t>
            </a:r>
            <a:r>
              <a:rPr lang="en-GB" dirty="0"/>
              <a:t>, curated by the University of </a:t>
            </a:r>
            <a:r>
              <a:rPr lang="en-GB" dirty="0" smtClean="0"/>
              <a:t>Siena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Repository for HIV, HBV, HCV research proposals </a:t>
            </a:r>
            <a:r>
              <a:rPr lang="en-GB" dirty="0"/>
              <a:t>requiring a large amount of data or a specific uncommon patient </a:t>
            </a:r>
            <a:r>
              <a:rPr lang="en-GB" dirty="0" smtClean="0"/>
              <a:t>population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Middle layer between local clinics and </a:t>
            </a:r>
            <a:r>
              <a:rPr lang="en-GB" b="1" dirty="0"/>
              <a:t>national/international public programs</a:t>
            </a:r>
            <a:r>
              <a:rPr lang="en-GB" dirty="0"/>
              <a:t>, particularly focusing on response to antiviral therapy or molecular </a:t>
            </a:r>
            <a:r>
              <a:rPr lang="en-GB" dirty="0" smtClean="0"/>
              <a:t>epidemiology</a:t>
            </a:r>
            <a:endParaRPr lang="en-GB" dirty="0"/>
          </a:p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057" y="6572818"/>
            <a:ext cx="54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www.dbarca.net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→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Obiettivi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2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of records in the main HIV tables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82307"/>
            <a:ext cx="69818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057" y="6572818"/>
            <a:ext cx="54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www.dbarca.net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→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Interroga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db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in tempo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reale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8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dbARCA</a:t>
            </a:r>
            <a:r>
              <a:rPr lang="en-US" sz="3600" dirty="0" smtClean="0"/>
              <a:t> governance </a:t>
            </a:r>
            <a:endParaRPr lang="en-US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Statute</a:t>
            </a:r>
          </a:p>
          <a:p>
            <a:endParaRPr lang="en-US" dirty="0"/>
          </a:p>
          <a:p>
            <a:r>
              <a:rPr lang="en-US" dirty="0"/>
              <a:t>Scientific Board (voluntary based) </a:t>
            </a:r>
          </a:p>
          <a:p>
            <a:endParaRPr lang="en-US" dirty="0"/>
          </a:p>
          <a:p>
            <a:r>
              <a:rPr lang="en-US" dirty="0"/>
              <a:t>One Reference Person per center, appointed by the unit Director</a:t>
            </a:r>
          </a:p>
          <a:p>
            <a:pPr lvl="1"/>
            <a:r>
              <a:rPr lang="en-US" dirty="0"/>
              <a:t>Key contact person with ARCA</a:t>
            </a:r>
          </a:p>
          <a:p>
            <a:pPr lvl="1"/>
            <a:r>
              <a:rPr lang="en-US" dirty="0"/>
              <a:t>Duration established by the center itself</a:t>
            </a:r>
          </a:p>
          <a:p>
            <a:endParaRPr lang="en-US" dirty="0"/>
          </a:p>
          <a:p>
            <a:r>
              <a:rPr lang="en-US" dirty="0"/>
              <a:t>One Authorship Delegate per center, appointed by the Reference Person and Director</a:t>
            </a:r>
          </a:p>
          <a:p>
            <a:pPr lvl="1"/>
            <a:r>
              <a:rPr lang="en-US" dirty="0"/>
              <a:t>Duration established by the center itself</a:t>
            </a:r>
          </a:p>
          <a:p>
            <a:pPr lvl="1"/>
            <a:r>
              <a:rPr lang="en-US" dirty="0"/>
              <a:t>Directly inserted by the center itself in the private area of the web site</a:t>
            </a:r>
          </a:p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057" y="6572818"/>
            <a:ext cx="54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www.dbarca.net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→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Statuto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regolamenti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dbARCA</a:t>
            </a:r>
            <a:r>
              <a:rPr lang="en-US" sz="3600" dirty="0" smtClean="0"/>
              <a:t> governance </a:t>
            </a:r>
            <a:endParaRPr lang="en-US" sz="3600" dirty="0"/>
          </a:p>
        </p:txBody>
      </p:sp>
      <p:pic>
        <p:nvPicPr>
          <p:cNvPr id="6" name="Picture 2" descr="http://rhorns.com/out/pictures/master/product/1/business-doc-folder-a4-orang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9104"/>
            <a:ext cx="1486811" cy="11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oachmiriam.com/wp-content/uploads/2015/01/dialogue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31294"/>
            <a:ext cx="1487116" cy="10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c05.deviantart.net/fs70/f/2011/276/5/3/3d_person_tick_list_by_larundel-d4bp9w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33" y="2923280"/>
            <a:ext cx="1815294" cy="18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st.depositphotos.com/1552219/2477/i/950/depositphotos_24776099-A-3d-person-making-a-V-gesture-on-a-pile-of-boo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91" y="2995288"/>
            <a:ext cx="10261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523975" y="2081042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Statute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91880" y="2461553"/>
            <a:ext cx="343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Scientific Board (voluntary based) 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1074" y="4667207"/>
            <a:ext cx="4520926" cy="18875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Reference Person per center, appointed by the unit Director</a:t>
            </a:r>
          </a:p>
          <a:p>
            <a:pPr lvl="1"/>
            <a:r>
              <a:rPr lang="en-US" dirty="0" smtClean="0"/>
              <a:t>Key contact person with ARCA</a:t>
            </a:r>
          </a:p>
          <a:p>
            <a:pPr lvl="1"/>
            <a:r>
              <a:rPr lang="en-US" dirty="0" smtClean="0"/>
              <a:t>Duration established by the center itself</a:t>
            </a:r>
          </a:p>
          <a:p>
            <a:pPr lvl="1"/>
            <a:endParaRPr lang="en-US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4237112" y="4190968"/>
            <a:ext cx="4906888" cy="18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One Authorship Delegate, appointed by the Reference Person and Director</a:t>
            </a:r>
          </a:p>
          <a:p>
            <a:pPr lvl="1"/>
            <a:r>
              <a:rPr lang="en-US" dirty="0" smtClean="0"/>
              <a:t>Duration established by the center itself</a:t>
            </a:r>
          </a:p>
          <a:p>
            <a:pPr lvl="1"/>
            <a:r>
              <a:rPr lang="en-US" dirty="0" smtClean="0"/>
              <a:t>Directly inserted by the center itself in the private area of the web site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057" y="6572818"/>
            <a:ext cx="54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6"/>
              </a:rPr>
              <a:t>www.dbarca.net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→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Statuto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regolamenti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565</Words>
  <Application>Microsoft Office PowerPoint</Application>
  <PresentationFormat>Presentazione su schermo (4:3)</PresentationFormat>
  <Paragraphs>114</Paragraphs>
  <Slides>19</Slides>
  <Notes>3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Wingdings 2</vt:lpstr>
      <vt:lpstr>Tema di Office</vt:lpstr>
      <vt:lpstr>1_Tema di Office</vt:lpstr>
      <vt:lpstr>Presentazione del corso</vt:lpstr>
      <vt:lpstr>Presentazione standard di PowerPoint</vt:lpstr>
      <vt:lpstr>Presentazione standard di PowerPoint</vt:lpstr>
      <vt:lpstr>Presentazione standard di PowerPoint</vt:lpstr>
      <vt:lpstr>dbARCA main steps</vt:lpstr>
      <vt:lpstr>dbARCA objectives</vt:lpstr>
      <vt:lpstr>Number of records in the main HIV tables</vt:lpstr>
      <vt:lpstr>dbARCA governance </vt:lpstr>
      <vt:lpstr>dbARCA governance </vt:lpstr>
      <vt:lpstr>From data to publication </vt:lpstr>
      <vt:lpstr>From data to publication Authorship  rules</vt:lpstr>
      <vt:lpstr>From data to publication </vt:lpstr>
      <vt:lpstr>Generating the appropriate datasets for clinically relevant questions</vt:lpstr>
      <vt:lpstr>Generating the appropriate datasets for clinically relevant questions</vt:lpstr>
      <vt:lpstr>Generating the appropriate datasets for clinically relevant questions</vt:lpstr>
      <vt:lpstr>Generating the appropriate datasets for clinically relevant questions</vt:lpstr>
      <vt:lpstr>The spirit and format of ARCA Mentor School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Di Cunsolo, Marcello</dc:creator>
  <cp:lastModifiedBy>tecnomedit</cp:lastModifiedBy>
  <cp:revision>17</cp:revision>
  <dcterms:created xsi:type="dcterms:W3CDTF">2016-09-16T10:32:44Z</dcterms:created>
  <dcterms:modified xsi:type="dcterms:W3CDTF">2016-10-06T09:40:14Z</dcterms:modified>
</cp:coreProperties>
</file>